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3" r:id="rId3"/>
    <p:sldId id="265" r:id="rId4"/>
    <p:sldId id="259" r:id="rId5"/>
    <p:sldId id="260" r:id="rId6"/>
    <p:sldId id="261" r:id="rId7"/>
    <p:sldId id="267" r:id="rId8"/>
    <p:sldId id="266" r:id="rId9"/>
    <p:sldId id="268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944C9-BEAF-46CF-9B11-DC31E5450520}" v="618" dt="2023-01-24T21:36:02.658"/>
    <p1510:client id="{01DC6E6D-6D0D-D698-CD12-8FF9787BCF09}" v="521" dt="2023-01-24T10:10:23.693"/>
    <p1510:client id="{0670B202-B839-C844-4E9C-E51F0AD27446}" v="20" dt="2023-01-24T15:51:44.163"/>
    <p1510:client id="{401EE7D1-BE9D-5813-C785-CAB42FE5DC24}" v="6" dt="2023-01-24T21:47:39.639"/>
    <p1510:client id="{40270939-B79D-4CF1-978F-C34D227A2194}" v="10" dt="2023-01-24T09:12:55.628"/>
    <p1510:client id="{B0012EE7-3582-FEDC-F2D5-FE47AA1F5DFA}" v="1243" dt="2023-01-24T14:55:45.176"/>
    <p1510:client id="{C82FEE8A-C18A-E403-9EAA-45BFFA491F8C}" v="11" dt="2023-01-24T18:54:49.265"/>
    <p1510:client id="{D7DAF4D8-9295-4A95-8DF6-996A9A3FB92D}" v="736" dt="2023-01-24T14:23:07.070"/>
    <p1510:client id="{DF42C6FC-8566-9F5D-DEC8-E60708FF92D9}" v="4" dt="2023-01-24T18:55:54.265"/>
    <p1510:client id="{FEC0E5D3-5BEB-E73F-4EE3-ACDAF0A89834}" v="69" dt="2023-01-24T17:58:08.6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-Paul SARTORIS" userId="S::jpsartoris.ext@simplonformations.onmicrosoft.com::8017ebe6-4307-4f30-8d67-1e59a931aa85" providerId="AD" clId="Web-{FEC0E5D3-5BEB-E73F-4EE3-ACDAF0A89834}"/>
    <pc:docChg chg="addSld delSld modSld">
      <pc:chgData name="Jean-Paul SARTORIS" userId="S::jpsartoris.ext@simplonformations.onmicrosoft.com::8017ebe6-4307-4f30-8d67-1e59a931aa85" providerId="AD" clId="Web-{FEC0E5D3-5BEB-E73F-4EE3-ACDAF0A89834}" dt="2023-01-24T17:58:08.663" v="67" actId="20577"/>
      <pc:docMkLst>
        <pc:docMk/>
      </pc:docMkLst>
      <pc:sldChg chg="addSp modSp addAnim">
        <pc:chgData name="Jean-Paul SARTORIS" userId="S::jpsartoris.ext@simplonformations.onmicrosoft.com::8017ebe6-4307-4f30-8d67-1e59a931aa85" providerId="AD" clId="Web-{FEC0E5D3-5BEB-E73F-4EE3-ACDAF0A89834}" dt="2023-01-24T17:58:08.663" v="67" actId="20577"/>
        <pc:sldMkLst>
          <pc:docMk/>
          <pc:sldMk cId="2152096008" sldId="263"/>
        </pc:sldMkLst>
        <pc:spChg chg="add mod">
          <ac:chgData name="Jean-Paul SARTORIS" userId="S::jpsartoris.ext@simplonformations.onmicrosoft.com::8017ebe6-4307-4f30-8d67-1e59a931aa85" providerId="AD" clId="Web-{FEC0E5D3-5BEB-E73F-4EE3-ACDAF0A89834}" dt="2023-01-24T17:58:08.663" v="67" actId="20577"/>
          <ac:spMkLst>
            <pc:docMk/>
            <pc:sldMk cId="2152096008" sldId="263"/>
            <ac:spMk id="14" creationId="{5AEABA55-2B2A-6D4F-D837-147DE6BFA10A}"/>
          </ac:spMkLst>
        </pc:spChg>
        <pc:picChg chg="add">
          <ac:chgData name="Jean-Paul SARTORIS" userId="S::jpsartoris.ext@simplonformations.onmicrosoft.com::8017ebe6-4307-4f30-8d67-1e59a931aa85" providerId="AD" clId="Web-{FEC0E5D3-5BEB-E73F-4EE3-ACDAF0A89834}" dt="2023-01-24T17:54:46.500" v="29"/>
          <ac:picMkLst>
            <pc:docMk/>
            <pc:sldMk cId="2152096008" sldId="263"/>
            <ac:picMk id="7" creationId="{1B6B6AA8-FE8B-1CD2-C761-B96EC7B16BC9}"/>
          </ac:picMkLst>
        </pc:picChg>
        <pc:picChg chg="add ord">
          <ac:chgData name="Jean-Paul SARTORIS" userId="S::jpsartoris.ext@simplonformations.onmicrosoft.com::8017ebe6-4307-4f30-8d67-1e59a931aa85" providerId="AD" clId="Web-{FEC0E5D3-5BEB-E73F-4EE3-ACDAF0A89834}" dt="2023-01-24T17:54:56.719" v="31"/>
          <ac:picMkLst>
            <pc:docMk/>
            <pc:sldMk cId="2152096008" sldId="263"/>
            <ac:picMk id="10" creationId="{A19E6BA2-528C-5BA2-ED91-A0FA7FE697DF}"/>
          </ac:picMkLst>
        </pc:picChg>
        <pc:picChg chg="add ord">
          <ac:chgData name="Jean-Paul SARTORIS" userId="S::jpsartoris.ext@simplonformations.onmicrosoft.com::8017ebe6-4307-4f30-8d67-1e59a931aa85" providerId="AD" clId="Web-{FEC0E5D3-5BEB-E73F-4EE3-ACDAF0A89834}" dt="2023-01-24T17:55:12.189" v="36"/>
          <ac:picMkLst>
            <pc:docMk/>
            <pc:sldMk cId="2152096008" sldId="263"/>
            <ac:picMk id="13" creationId="{7080CECE-89F5-9036-C1D3-E7E6C808F397}"/>
          </ac:picMkLst>
        </pc:picChg>
      </pc:sldChg>
      <pc:sldChg chg="delSp del delAnim">
        <pc:chgData name="Jean-Paul SARTORIS" userId="S::jpsartoris.ext@simplonformations.onmicrosoft.com::8017ebe6-4307-4f30-8d67-1e59a931aa85" providerId="AD" clId="Web-{FEC0E5D3-5BEB-E73F-4EE3-ACDAF0A89834}" dt="2023-01-24T17:52:07.511" v="8"/>
        <pc:sldMkLst>
          <pc:docMk/>
          <pc:sldMk cId="2800362603" sldId="264"/>
        </pc:sldMkLst>
        <pc:picChg chg="del">
          <ac:chgData name="Jean-Paul SARTORIS" userId="S::jpsartoris.ext@simplonformations.onmicrosoft.com::8017ebe6-4307-4f30-8d67-1e59a931aa85" providerId="AD" clId="Web-{FEC0E5D3-5BEB-E73F-4EE3-ACDAF0A89834}" dt="2023-01-24T17:51:47.526" v="4"/>
          <ac:picMkLst>
            <pc:docMk/>
            <pc:sldMk cId="2800362603" sldId="264"/>
            <ac:picMk id="12" creationId="{45446730-17B6-2496-3F70-C20E4461A956}"/>
          </ac:picMkLst>
        </pc:picChg>
      </pc:sldChg>
      <pc:sldChg chg="addSp delSp modSp del addAnim delAnim">
        <pc:chgData name="Jean-Paul SARTORIS" userId="S::jpsartoris.ext@simplonformations.onmicrosoft.com::8017ebe6-4307-4f30-8d67-1e59a931aa85" providerId="AD" clId="Web-{FEC0E5D3-5BEB-E73F-4EE3-ACDAF0A89834}" dt="2023-01-24T17:53:53.327" v="28"/>
        <pc:sldMkLst>
          <pc:docMk/>
          <pc:sldMk cId="3849021091" sldId="270"/>
        </pc:sldMkLst>
        <pc:spChg chg="mod">
          <ac:chgData name="Jean-Paul SARTORIS" userId="S::jpsartoris.ext@simplonformations.onmicrosoft.com::8017ebe6-4307-4f30-8d67-1e59a931aa85" providerId="AD" clId="Web-{FEC0E5D3-5BEB-E73F-4EE3-ACDAF0A89834}" dt="2023-01-24T17:51:37.213" v="1" actId="20577"/>
          <ac:spMkLst>
            <pc:docMk/>
            <pc:sldMk cId="3849021091" sldId="270"/>
            <ac:spMk id="2" creationId="{00000000-0000-0000-0000-000000000000}"/>
          </ac:spMkLst>
        </pc:spChg>
        <pc:picChg chg="add del">
          <ac:chgData name="Jean-Paul SARTORIS" userId="S::jpsartoris.ext@simplonformations.onmicrosoft.com::8017ebe6-4307-4f30-8d67-1e59a931aa85" providerId="AD" clId="Web-{FEC0E5D3-5BEB-E73F-4EE3-ACDAF0A89834}" dt="2023-01-24T17:53:19.076" v="18"/>
          <ac:picMkLst>
            <pc:docMk/>
            <pc:sldMk cId="3849021091" sldId="270"/>
            <ac:picMk id="4" creationId="{6096A9B9-8632-8950-7C7F-462D1DEE14AC}"/>
          </ac:picMkLst>
        </pc:picChg>
        <pc:picChg chg="add del">
          <ac:chgData name="Jean-Paul SARTORIS" userId="S::jpsartoris.ext@simplonformations.onmicrosoft.com::8017ebe6-4307-4f30-8d67-1e59a931aa85" providerId="AD" clId="Web-{FEC0E5D3-5BEB-E73F-4EE3-ACDAF0A89834}" dt="2023-01-24T17:53:18.435" v="17"/>
          <ac:picMkLst>
            <pc:docMk/>
            <pc:sldMk cId="3849021091" sldId="270"/>
            <ac:picMk id="6" creationId="{9DD242FD-2F1B-F247-4671-1C9C109085D1}"/>
          </ac:picMkLst>
        </pc:picChg>
        <pc:picChg chg="add del ord">
          <ac:chgData name="Jean-Paul SARTORIS" userId="S::jpsartoris.ext@simplonformations.onmicrosoft.com::8017ebe6-4307-4f30-8d67-1e59a931aa85" providerId="AD" clId="Web-{FEC0E5D3-5BEB-E73F-4EE3-ACDAF0A89834}" dt="2023-01-24T17:53:26.810" v="22"/>
          <ac:picMkLst>
            <pc:docMk/>
            <pc:sldMk cId="3849021091" sldId="270"/>
            <ac:picMk id="9" creationId="{0AD8BFA0-229D-56C0-9546-E767D7654705}"/>
          </ac:picMkLst>
        </pc:picChg>
      </pc:sldChg>
      <pc:sldChg chg="addSp delSp modSp add mod replId setBg addAnim delAnim">
        <pc:chgData name="Jean-Paul SARTORIS" userId="S::jpsartoris.ext@simplonformations.onmicrosoft.com::8017ebe6-4307-4f30-8d67-1e59a931aa85" providerId="AD" clId="Web-{FEC0E5D3-5BEB-E73F-4EE3-ACDAF0A89834}" dt="2023-01-24T17:55:18.345" v="39"/>
        <pc:sldMkLst>
          <pc:docMk/>
          <pc:sldMk cId="3382652218" sldId="271"/>
        </pc:sldMkLst>
        <pc:spChg chg="del mod">
          <ac:chgData name="Jean-Paul SARTORIS" userId="S::jpsartoris.ext@simplonformations.onmicrosoft.com::8017ebe6-4307-4f30-8d67-1e59a931aa85" providerId="AD" clId="Web-{FEC0E5D3-5BEB-E73F-4EE3-ACDAF0A89834}" dt="2023-01-24T17:55:17.048" v="38"/>
          <ac:spMkLst>
            <pc:docMk/>
            <pc:sldMk cId="3382652218" sldId="271"/>
            <ac:spMk id="2" creationId="{00000000-0000-0000-0000-000000000000}"/>
          </ac:spMkLst>
        </pc:spChg>
        <pc:spChg chg="add">
          <ac:chgData name="Jean-Paul SARTORIS" userId="S::jpsartoris.ext@simplonformations.onmicrosoft.com::8017ebe6-4307-4f30-8d67-1e59a931aa85" providerId="AD" clId="Web-{FEC0E5D3-5BEB-E73F-4EE3-ACDAF0A89834}" dt="2023-01-24T17:52:58.044" v="13"/>
          <ac:spMkLst>
            <pc:docMk/>
            <pc:sldMk cId="3382652218" sldId="271"/>
            <ac:spMk id="12" creationId="{FB5B0058-AF13-4859-B429-4EDDE2A26F7F}"/>
          </ac:spMkLst>
        </pc:spChg>
        <pc:spChg chg="add">
          <ac:chgData name="Jean-Paul SARTORIS" userId="S::jpsartoris.ext@simplonformations.onmicrosoft.com::8017ebe6-4307-4f30-8d67-1e59a931aa85" providerId="AD" clId="Web-{FEC0E5D3-5BEB-E73F-4EE3-ACDAF0A89834}" dt="2023-01-24T17:52:58.044" v="13"/>
          <ac:spMkLst>
            <pc:docMk/>
            <pc:sldMk cId="3382652218" sldId="271"/>
            <ac:spMk id="14" creationId="{D84C2E9E-0B5D-4B5F-9A1F-70EBDCE39034}"/>
          </ac:spMkLst>
        </pc:spChg>
        <pc:spChg chg="add">
          <ac:chgData name="Jean-Paul SARTORIS" userId="S::jpsartoris.ext@simplonformations.onmicrosoft.com::8017ebe6-4307-4f30-8d67-1e59a931aa85" providerId="AD" clId="Web-{FEC0E5D3-5BEB-E73F-4EE3-ACDAF0A89834}" dt="2023-01-24T17:52:58.044" v="13"/>
          <ac:spMkLst>
            <pc:docMk/>
            <pc:sldMk cId="3382652218" sldId="271"/>
            <ac:spMk id="16" creationId="{EF36B2BE-65F4-46E3-AFDD-A9AE9E885071}"/>
          </ac:spMkLst>
        </pc:spChg>
        <pc:spChg chg="add mod">
          <ac:chgData name="Jean-Paul SARTORIS" userId="S::jpsartoris.ext@simplonformations.onmicrosoft.com::8017ebe6-4307-4f30-8d67-1e59a931aa85" providerId="AD" clId="Web-{FEC0E5D3-5BEB-E73F-4EE3-ACDAF0A89834}" dt="2023-01-24T17:55:17.048" v="38"/>
          <ac:spMkLst>
            <pc:docMk/>
            <pc:sldMk cId="3382652218" sldId="271"/>
            <ac:spMk id="18" creationId="{800822B2-0103-F497-755D-6E302C11DC87}"/>
          </ac:spMkLst>
        </pc:spChg>
        <pc:spChg chg="add">
          <ac:chgData name="Jean-Paul SARTORIS" userId="S::jpsartoris.ext@simplonformations.onmicrosoft.com::8017ebe6-4307-4f30-8d67-1e59a931aa85" providerId="AD" clId="Web-{FEC0E5D3-5BEB-E73F-4EE3-ACDAF0A89834}" dt="2023-01-24T17:55:18.345" v="39"/>
          <ac:spMkLst>
            <pc:docMk/>
            <pc:sldMk cId="3382652218" sldId="271"/>
            <ac:spMk id="19" creationId="{5AEABA55-2B2A-6D4F-D837-147DE6BFA10A}"/>
          </ac:spMkLst>
        </pc:spChg>
        <pc:picChg chg="del">
          <ac:chgData name="Jean-Paul SARTORIS" userId="S::jpsartoris.ext@simplonformations.onmicrosoft.com::8017ebe6-4307-4f30-8d67-1e59a931aa85" providerId="AD" clId="Web-{FEC0E5D3-5BEB-E73F-4EE3-ACDAF0A89834}" dt="2023-01-24T17:52:55.372" v="12"/>
          <ac:picMkLst>
            <pc:docMk/>
            <pc:sldMk cId="3382652218" sldId="271"/>
            <ac:picMk id="4" creationId="{6096A9B9-8632-8950-7C7F-462D1DEE14AC}"/>
          </ac:picMkLst>
        </pc:picChg>
        <pc:picChg chg="add del">
          <ac:chgData name="Jean-Paul SARTORIS" userId="S::jpsartoris.ext@simplonformations.onmicrosoft.com::8017ebe6-4307-4f30-8d67-1e59a931aa85" providerId="AD" clId="Web-{FEC0E5D3-5BEB-E73F-4EE3-ACDAF0A89834}" dt="2023-01-24T17:55:00.188" v="33"/>
          <ac:picMkLst>
            <pc:docMk/>
            <pc:sldMk cId="3382652218" sldId="271"/>
            <ac:picMk id="5" creationId="{4ACBA11E-2090-A543-682C-88F84712B571}"/>
          </ac:picMkLst>
        </pc:picChg>
        <pc:picChg chg="del">
          <ac:chgData name="Jean-Paul SARTORIS" userId="S::jpsartoris.ext@simplonformations.onmicrosoft.com::8017ebe6-4307-4f30-8d67-1e59a931aa85" providerId="AD" clId="Web-{FEC0E5D3-5BEB-E73F-4EE3-ACDAF0A89834}" dt="2023-01-24T17:52:54.184" v="10"/>
          <ac:picMkLst>
            <pc:docMk/>
            <pc:sldMk cId="3382652218" sldId="271"/>
            <ac:picMk id="6" creationId="{9DD242FD-2F1B-F247-4671-1C9C109085D1}"/>
          </ac:picMkLst>
        </pc:picChg>
        <pc:picChg chg="del">
          <ac:chgData name="Jean-Paul SARTORIS" userId="S::jpsartoris.ext@simplonformations.onmicrosoft.com::8017ebe6-4307-4f30-8d67-1e59a931aa85" providerId="AD" clId="Web-{FEC0E5D3-5BEB-E73F-4EE3-ACDAF0A89834}" dt="2023-01-24T17:52:54.794" v="11"/>
          <ac:picMkLst>
            <pc:docMk/>
            <pc:sldMk cId="3382652218" sldId="271"/>
            <ac:picMk id="9" creationId="{0AD8BFA0-229D-56C0-9546-E767D7654705}"/>
          </ac:picMkLst>
        </pc:picChg>
        <pc:picChg chg="add del">
          <ac:chgData name="Jean-Paul SARTORIS" userId="S::jpsartoris.ext@simplonformations.onmicrosoft.com::8017ebe6-4307-4f30-8d67-1e59a931aa85" providerId="AD" clId="Web-{FEC0E5D3-5BEB-E73F-4EE3-ACDAF0A89834}" dt="2023-01-24T17:54:59.469" v="32"/>
          <ac:picMkLst>
            <pc:docMk/>
            <pc:sldMk cId="3382652218" sldId="271"/>
            <ac:picMk id="10" creationId="{AE01CEA7-AC2C-49EB-41FD-291221809474}"/>
          </ac:picMkLst>
        </pc:picChg>
        <pc:picChg chg="add del mod">
          <ac:chgData name="Jean-Paul SARTORIS" userId="S::jpsartoris.ext@simplonformations.onmicrosoft.com::8017ebe6-4307-4f30-8d67-1e59a931aa85" providerId="AD" clId="Web-{FEC0E5D3-5BEB-E73F-4EE3-ACDAF0A89834}" dt="2023-01-24T17:53:24.310" v="21"/>
          <ac:picMkLst>
            <pc:docMk/>
            <pc:sldMk cId="3382652218" sldId="271"/>
            <ac:picMk id="11" creationId="{B13CBB44-EB6C-528C-BCF2-9F4F94110519}"/>
          </ac:picMkLst>
        </pc:picChg>
        <pc:picChg chg="add mod ord">
          <ac:chgData name="Jean-Paul SARTORIS" userId="S::jpsartoris.ext@simplonformations.onmicrosoft.com::8017ebe6-4307-4f30-8d67-1e59a931aa85" providerId="AD" clId="Web-{FEC0E5D3-5BEB-E73F-4EE3-ACDAF0A89834}" dt="2023-01-24T17:53:50.686" v="27"/>
          <ac:picMkLst>
            <pc:docMk/>
            <pc:sldMk cId="3382652218" sldId="271"/>
            <ac:picMk id="15" creationId="{E4998D30-D71B-35DD-42B4-B9ADEE39DE9C}"/>
          </ac:picMkLst>
        </pc:picChg>
      </pc:sldChg>
    </pc:docChg>
  </pc:docChgLst>
  <pc:docChgLst>
    <pc:chgData name="Jean-Paul SARTORIS" userId="S::jpsartoris.ext@simplonformations.onmicrosoft.com::8017ebe6-4307-4f30-8d67-1e59a931aa85" providerId="AD" clId="Web-{B0012EE7-3582-FEDC-F2D5-FE47AA1F5DFA}"/>
    <pc:docChg chg="addSld delSld modSld sldOrd">
      <pc:chgData name="Jean-Paul SARTORIS" userId="S::jpsartoris.ext@simplonformations.onmicrosoft.com::8017ebe6-4307-4f30-8d67-1e59a931aa85" providerId="AD" clId="Web-{B0012EE7-3582-FEDC-F2D5-FE47AA1F5DFA}" dt="2023-01-24T14:55:45.176" v="1137" actId="20577"/>
      <pc:docMkLst>
        <pc:docMk/>
      </pc:docMkLst>
      <pc:sldChg chg="addSp modSp">
        <pc:chgData name="Jean-Paul SARTORIS" userId="S::jpsartoris.ext@simplonformations.onmicrosoft.com::8017ebe6-4307-4f30-8d67-1e59a931aa85" providerId="AD" clId="Web-{B0012EE7-3582-FEDC-F2D5-FE47AA1F5DFA}" dt="2023-01-24T10:54:31.772" v="65" actId="1076"/>
        <pc:sldMkLst>
          <pc:docMk/>
          <pc:sldMk cId="3784089036" sldId="256"/>
        </pc:sldMkLst>
        <pc:picChg chg="mod">
          <ac:chgData name="Jean-Paul SARTORIS" userId="S::jpsartoris.ext@simplonformations.onmicrosoft.com::8017ebe6-4307-4f30-8d67-1e59a931aa85" providerId="AD" clId="Web-{B0012EE7-3582-FEDC-F2D5-FE47AA1F5DFA}" dt="2023-01-24T10:42:18.139" v="11" actId="1076"/>
          <ac:picMkLst>
            <pc:docMk/>
            <pc:sldMk cId="3784089036" sldId="256"/>
            <ac:picMk id="6" creationId="{CC1A636E-285E-660F-8024-F4C3A4D1EEA2}"/>
          </ac:picMkLst>
        </pc:picChg>
        <pc:picChg chg="add ord">
          <ac:chgData name="Jean-Paul SARTORIS" userId="S::jpsartoris.ext@simplonformations.onmicrosoft.com::8017ebe6-4307-4f30-8d67-1e59a931aa85" providerId="AD" clId="Web-{B0012EE7-3582-FEDC-F2D5-FE47AA1F5DFA}" dt="2023-01-24T10:51:52.986" v="44"/>
          <ac:picMkLst>
            <pc:docMk/>
            <pc:sldMk cId="3784089036" sldId="256"/>
            <ac:picMk id="7" creationId="{2CE23907-3981-A520-8D93-7AB39E108D01}"/>
          </ac:picMkLst>
        </pc:picChg>
        <pc:picChg chg="mod">
          <ac:chgData name="Jean-Paul SARTORIS" userId="S::jpsartoris.ext@simplonformations.onmicrosoft.com::8017ebe6-4307-4f30-8d67-1e59a931aa85" providerId="AD" clId="Web-{B0012EE7-3582-FEDC-F2D5-FE47AA1F5DFA}" dt="2023-01-24T10:27:38.096" v="5" actId="1076"/>
          <ac:picMkLst>
            <pc:docMk/>
            <pc:sldMk cId="3784089036" sldId="256"/>
            <ac:picMk id="8" creationId="{26040FBF-8B91-4779-94D0-CB0A4874AF39}"/>
          </ac:picMkLst>
        </pc:picChg>
        <pc:picChg chg="mod">
          <ac:chgData name="Jean-Paul SARTORIS" userId="S::jpsartoris.ext@simplonformations.onmicrosoft.com::8017ebe6-4307-4f30-8d67-1e59a931aa85" providerId="AD" clId="Web-{B0012EE7-3582-FEDC-F2D5-FE47AA1F5DFA}" dt="2023-01-24T10:54:31.772" v="65" actId="1076"/>
          <ac:picMkLst>
            <pc:docMk/>
            <pc:sldMk cId="3784089036" sldId="256"/>
            <ac:picMk id="12" creationId="{5DF5CE1C-15D3-F902-5636-08515028844C}"/>
          </ac:picMkLst>
        </pc:picChg>
      </pc:sldChg>
      <pc:sldChg chg="addSp modSp del">
        <pc:chgData name="Jean-Paul SARTORIS" userId="S::jpsartoris.ext@simplonformations.onmicrosoft.com::8017ebe6-4307-4f30-8d67-1e59a931aa85" providerId="AD" clId="Web-{B0012EE7-3582-FEDC-F2D5-FE47AA1F5DFA}" dt="2023-01-24T10:57:08.433" v="84"/>
        <pc:sldMkLst>
          <pc:docMk/>
          <pc:sldMk cId="3571308726" sldId="258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0:56:34.073" v="69" actId="20577"/>
          <ac:spMkLst>
            <pc:docMk/>
            <pc:sldMk cId="3571308726" sldId="258"/>
            <ac:spMk id="2" creationId="{0A61C8DE-F098-80CC-52D9-190C73F99F37}"/>
          </ac:spMkLst>
        </pc:spChg>
        <pc:spChg chg="mod ord">
          <ac:chgData name="Jean-Paul SARTORIS" userId="S::jpsartoris.ext@simplonformations.onmicrosoft.com::8017ebe6-4307-4f30-8d67-1e59a931aa85" providerId="AD" clId="Web-{B0012EE7-3582-FEDC-F2D5-FE47AA1F5DFA}" dt="2023-01-24T10:57:01.183" v="80" actId="20577"/>
          <ac:spMkLst>
            <pc:docMk/>
            <pc:sldMk cId="3571308726" sldId="258"/>
            <ac:spMk id="5" creationId="{373A1B9E-CDDE-330A-51E1-BAA7AE8F2E50}"/>
          </ac:spMkLst>
        </pc:spChg>
        <pc:picChg chg="add mod ord modCrop">
          <ac:chgData name="Jean-Paul SARTORIS" userId="S::jpsartoris.ext@simplonformations.onmicrosoft.com::8017ebe6-4307-4f30-8d67-1e59a931aa85" providerId="AD" clId="Web-{B0012EE7-3582-FEDC-F2D5-FE47AA1F5DFA}" dt="2023-01-24T10:51:41.532" v="42"/>
          <ac:picMkLst>
            <pc:docMk/>
            <pc:sldMk cId="3571308726" sldId="258"/>
            <ac:picMk id="3" creationId="{685340ED-59EF-5707-DDE1-D951F974FCBC}"/>
          </ac:picMkLst>
        </pc:picChg>
      </pc:sldChg>
      <pc:sldChg chg="addSp modSp mod modTransition setBg">
        <pc:chgData name="Jean-Paul SARTORIS" userId="S::jpsartoris.ext@simplonformations.onmicrosoft.com::8017ebe6-4307-4f30-8d67-1e59a931aa85" providerId="AD" clId="Web-{B0012EE7-3582-FEDC-F2D5-FE47AA1F5DFA}" dt="2023-01-24T11:45:25.760" v="910"/>
        <pc:sldMkLst>
          <pc:docMk/>
          <pc:sldMk cId="236440321" sldId="259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16:56.846" v="335" actId="20577"/>
          <ac:spMkLst>
            <pc:docMk/>
            <pc:sldMk cId="236440321" sldId="259"/>
            <ac:spMk id="2" creationId="{FEC26031-5835-1295-8CCA-F42BEDAB536D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1:17:11.128" v="340" actId="20577"/>
          <ac:spMkLst>
            <pc:docMk/>
            <pc:sldMk cId="236440321" sldId="259"/>
            <ac:spMk id="6" creationId="{ECE49C4E-F5F6-EF0D-BF24-CDB37750685E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02:39.960" v="157"/>
          <ac:spMkLst>
            <pc:docMk/>
            <pc:sldMk cId="236440321" sldId="259"/>
            <ac:spMk id="11" creationId="{E8A8EAB8-D2FF-444D-B34B-7D32F106AD0E}"/>
          </ac:spMkLst>
        </pc:spChg>
        <pc:graphicFrameChg chg="mod ord modGraphic">
          <ac:chgData name="Jean-Paul SARTORIS" userId="S::jpsartoris.ext@simplonformations.onmicrosoft.com::8017ebe6-4307-4f30-8d67-1e59a931aa85" providerId="AD" clId="Web-{B0012EE7-3582-FEDC-F2D5-FE47AA1F5DFA}" dt="2023-01-24T11:02:39.960" v="157"/>
          <ac:graphicFrameMkLst>
            <pc:docMk/>
            <pc:sldMk cId="236440321" sldId="259"/>
            <ac:graphicFrameMk id="5" creationId="{3FBDEBDC-33C0-0406-44C2-25F7DFFC39C5}"/>
          </ac:graphicFrameMkLst>
        </pc:graphicFrameChg>
        <pc:cxnChg chg="add">
          <ac:chgData name="Jean-Paul SARTORIS" userId="S::jpsartoris.ext@simplonformations.onmicrosoft.com::8017ebe6-4307-4f30-8d67-1e59a931aa85" providerId="AD" clId="Web-{B0012EE7-3582-FEDC-F2D5-FE47AA1F5DFA}" dt="2023-01-24T11:02:39.960" v="157"/>
          <ac:cxnSpMkLst>
            <pc:docMk/>
            <pc:sldMk cId="236440321" sldId="259"/>
            <ac:cxnSpMk id="13" creationId="{EEA38897-7BA3-4408-8083-3235339C4A60}"/>
          </ac:cxnSpMkLst>
        </pc:cxnChg>
        <pc:cxnChg chg="add">
          <ac:chgData name="Jean-Paul SARTORIS" userId="S::jpsartoris.ext@simplonformations.onmicrosoft.com::8017ebe6-4307-4f30-8d67-1e59a931aa85" providerId="AD" clId="Web-{B0012EE7-3582-FEDC-F2D5-FE47AA1F5DFA}" dt="2023-01-24T11:02:39.960" v="157"/>
          <ac:cxnSpMkLst>
            <pc:docMk/>
            <pc:sldMk cId="236440321" sldId="259"/>
            <ac:cxnSpMk id="15" creationId="{F11AD06B-AB20-4097-8606-5DA00DBACE88}"/>
          </ac:cxnSpMkLst>
        </pc:cxnChg>
      </pc:sldChg>
      <pc:sldChg chg="addSp modSp modTransition">
        <pc:chgData name="Jean-Paul SARTORIS" userId="S::jpsartoris.ext@simplonformations.onmicrosoft.com::8017ebe6-4307-4f30-8d67-1e59a931aa85" providerId="AD" clId="Web-{B0012EE7-3582-FEDC-F2D5-FE47AA1F5DFA}" dt="2023-01-24T11:45:25.760" v="912"/>
        <pc:sldMkLst>
          <pc:docMk/>
          <pc:sldMk cId="1022218212" sldId="260"/>
        </pc:sldMkLst>
        <pc:spChg chg="add mod ord">
          <ac:chgData name="Jean-Paul SARTORIS" userId="S::jpsartoris.ext@simplonformations.onmicrosoft.com::8017ebe6-4307-4f30-8d67-1e59a931aa85" providerId="AD" clId="Web-{B0012EE7-3582-FEDC-F2D5-FE47AA1F5DFA}" dt="2023-01-24T11:04:13.838" v="169"/>
          <ac:spMkLst>
            <pc:docMk/>
            <pc:sldMk cId="1022218212" sldId="260"/>
            <ac:spMk id="6" creationId="{46F395FF-8908-AAAA-B9EE-BD3E46CF4553}"/>
          </ac:spMkLst>
        </pc:spChg>
        <pc:picChg chg="add mod ord modCrop">
          <ac:chgData name="Jean-Paul SARTORIS" userId="S::jpsartoris.ext@simplonformations.onmicrosoft.com::8017ebe6-4307-4f30-8d67-1e59a931aa85" providerId="AD" clId="Web-{B0012EE7-3582-FEDC-F2D5-FE47AA1F5DFA}" dt="2023-01-24T11:03:14.679" v="163"/>
          <ac:picMkLst>
            <pc:docMk/>
            <pc:sldMk cId="1022218212" sldId="260"/>
            <ac:picMk id="3" creationId="{ED810A6F-D2F0-1EC7-7FC3-CD6930EF8E8D}"/>
          </ac:picMkLst>
        </pc:picChg>
      </pc:sldChg>
      <pc:sldChg chg="addSp delSp modSp mod modTransition setBg">
        <pc:chgData name="Jean-Paul SARTORIS" userId="S::jpsartoris.ext@simplonformations.onmicrosoft.com::8017ebe6-4307-4f30-8d67-1e59a931aa85" providerId="AD" clId="Web-{B0012EE7-3582-FEDC-F2D5-FE47AA1F5DFA}" dt="2023-01-24T11:55:44.829" v="939" actId="20577"/>
        <pc:sldMkLst>
          <pc:docMk/>
          <pc:sldMk cId="2058356761" sldId="261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17:43.191" v="355" actId="20577"/>
          <ac:spMkLst>
            <pc:docMk/>
            <pc:sldMk cId="2058356761" sldId="261"/>
            <ac:spMk id="2" creationId="{CCD4D289-8AF1-1B23-9783-161DB90CD200}"/>
          </ac:spMkLst>
        </pc:spChg>
        <pc:spChg chg="mod ord">
          <ac:chgData name="Jean-Paul SARTORIS" userId="S::jpsartoris.ext@simplonformations.onmicrosoft.com::8017ebe6-4307-4f30-8d67-1e59a931aa85" providerId="AD" clId="Web-{B0012EE7-3582-FEDC-F2D5-FE47AA1F5DFA}" dt="2023-01-24T11:20:49.854" v="404" actId="14100"/>
          <ac:spMkLst>
            <pc:docMk/>
            <pc:sldMk cId="2058356761" sldId="261"/>
            <ac:spMk id="3" creationId="{3AE4D7F8-871D-8476-B45D-EAA262EDEFD6}"/>
          </ac:spMkLst>
        </pc:spChg>
        <pc:spChg chg="add mod">
          <ac:chgData name="Jean-Paul SARTORIS" userId="S::jpsartoris.ext@simplonformations.onmicrosoft.com::8017ebe6-4307-4f30-8d67-1e59a931aa85" providerId="AD" clId="Web-{B0012EE7-3582-FEDC-F2D5-FE47AA1F5DFA}" dt="2023-01-24T11:09:14.738" v="201"/>
          <ac:spMkLst>
            <pc:docMk/>
            <pc:sldMk cId="2058356761" sldId="261"/>
            <ac:spMk id="5" creationId="{A275975C-ECCF-DA8E-8DD5-319599049512}"/>
          </ac:spMkLst>
        </pc:spChg>
        <pc:spChg chg="add mod">
          <ac:chgData name="Jean-Paul SARTORIS" userId="S::jpsartoris.ext@simplonformations.onmicrosoft.com::8017ebe6-4307-4f30-8d67-1e59a931aa85" providerId="AD" clId="Web-{B0012EE7-3582-FEDC-F2D5-FE47AA1F5DFA}" dt="2023-01-24T11:55:40.235" v="937" actId="20577"/>
          <ac:spMkLst>
            <pc:docMk/>
            <pc:sldMk cId="2058356761" sldId="261"/>
            <ac:spMk id="7" creationId="{C3423E2A-DF62-035C-7D84-446DCB44F2CD}"/>
          </ac:spMkLst>
        </pc:spChg>
        <pc:spChg chg="add mod">
          <ac:chgData name="Jean-Paul SARTORIS" userId="S::jpsartoris.ext@simplonformations.onmicrosoft.com::8017ebe6-4307-4f30-8d67-1e59a931aa85" providerId="AD" clId="Web-{B0012EE7-3582-FEDC-F2D5-FE47AA1F5DFA}" dt="2023-01-24T11:55:44.829" v="939" actId="20577"/>
          <ac:spMkLst>
            <pc:docMk/>
            <pc:sldMk cId="2058356761" sldId="261"/>
            <ac:spMk id="8" creationId="{ADFD827E-01C8-2882-958B-548A26E2ACB7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1:23:28.421" v="452"/>
          <ac:spMkLst>
            <pc:docMk/>
            <pc:sldMk cId="2058356761" sldId="261"/>
            <ac:spMk id="9" creationId="{88272BB5-C0D6-69EC-212C-BC81354F7FC7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1:09:14.722" v="200"/>
          <ac:spMkLst>
            <pc:docMk/>
            <pc:sldMk cId="2058356761" sldId="261"/>
            <ac:spMk id="10" creationId="{375B19E4-0108-41C4-8DB1-11BAE0B49D9B}"/>
          </ac:spMkLst>
        </pc:spChg>
        <pc:spChg chg="add mod">
          <ac:chgData name="Jean-Paul SARTORIS" userId="S::jpsartoris.ext@simplonformations.onmicrosoft.com::8017ebe6-4307-4f30-8d67-1e59a931aa85" providerId="AD" clId="Web-{B0012EE7-3582-FEDC-F2D5-FE47AA1F5DFA}" dt="2023-01-24T11:55:38.610" v="936" actId="20577"/>
          <ac:spMkLst>
            <pc:docMk/>
            <pc:sldMk cId="2058356761" sldId="261"/>
            <ac:spMk id="11" creationId="{E75B68ED-44C8-7628-2494-73187E98A86E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09:14.738" v="201"/>
          <ac:spMkLst>
            <pc:docMk/>
            <pc:sldMk cId="2058356761" sldId="261"/>
            <ac:spMk id="16" creationId="{04812C46-200A-4DEB-A05E-3ED6C68C2387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09:14.738" v="201"/>
          <ac:spMkLst>
            <pc:docMk/>
            <pc:sldMk cId="2058356761" sldId="261"/>
            <ac:spMk id="17" creationId="{D1EA859B-E555-4109-94F3-6700E046E008}"/>
          </ac:spMkLst>
        </pc:spChg>
        <pc:picChg chg="add mod ord">
          <ac:chgData name="Jean-Paul SARTORIS" userId="S::jpsartoris.ext@simplonformations.onmicrosoft.com::8017ebe6-4307-4f30-8d67-1e59a931aa85" providerId="AD" clId="Web-{B0012EE7-3582-FEDC-F2D5-FE47AA1F5DFA}" dt="2023-01-24T11:09:14.738" v="201"/>
          <ac:picMkLst>
            <pc:docMk/>
            <pc:sldMk cId="2058356761" sldId="261"/>
            <ac:picMk id="4" creationId="{2E8C2B42-F19D-EEC9-743B-61BB4B68FB79}"/>
          </ac:picMkLst>
        </pc:picChg>
        <pc:cxnChg chg="add del">
          <ac:chgData name="Jean-Paul SARTORIS" userId="S::jpsartoris.ext@simplonformations.onmicrosoft.com::8017ebe6-4307-4f30-8d67-1e59a931aa85" providerId="AD" clId="Web-{B0012EE7-3582-FEDC-F2D5-FE47AA1F5DFA}" dt="2023-01-24T11:09:14.722" v="200"/>
          <ac:cxnSpMkLst>
            <pc:docMk/>
            <pc:sldMk cId="2058356761" sldId="261"/>
            <ac:cxnSpMk id="12" creationId="{CEA14AE1-71AB-4B18-826E-F563FF4288D6}"/>
          </ac:cxnSpMkLst>
        </pc:cxnChg>
        <pc:cxnChg chg="add del">
          <ac:chgData name="Jean-Paul SARTORIS" userId="S::jpsartoris.ext@simplonformations.onmicrosoft.com::8017ebe6-4307-4f30-8d67-1e59a931aa85" providerId="AD" clId="Web-{B0012EE7-3582-FEDC-F2D5-FE47AA1F5DFA}" dt="2023-01-24T11:09:14.722" v="200"/>
          <ac:cxnSpMkLst>
            <pc:docMk/>
            <pc:sldMk cId="2058356761" sldId="261"/>
            <ac:cxnSpMk id="14" creationId="{EE504C98-6397-41C1-A8D8-2D9C4ED307E0}"/>
          </ac:cxnSpMkLst>
        </pc:cxnChg>
      </pc:sldChg>
      <pc:sldChg chg="addSp delSp modSp add del mod replId setBg addAnim delAnim setClrOvrMap">
        <pc:chgData name="Jean-Paul SARTORIS" userId="S::jpsartoris.ext@simplonformations.onmicrosoft.com::8017ebe6-4307-4f30-8d67-1e59a931aa85" providerId="AD" clId="Web-{B0012EE7-3582-FEDC-F2D5-FE47AA1F5DFA}" dt="2023-01-24T11:19:27.570" v="386"/>
        <pc:sldMkLst>
          <pc:docMk/>
          <pc:sldMk cId="989672010" sldId="262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0:53:15.160" v="51"/>
          <ac:spMkLst>
            <pc:docMk/>
            <pc:sldMk cId="989672010" sldId="262"/>
            <ac:spMk id="2" creationId="{00000000-0000-0000-0000-000000000000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0:53:15.160" v="51"/>
          <ac:spMkLst>
            <pc:docMk/>
            <pc:sldMk cId="989672010" sldId="262"/>
            <ac:spMk id="3" creationId="{00000000-0000-0000-0000-000000000000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0:53:15.160" v="51"/>
          <ac:spMkLst>
            <pc:docMk/>
            <pc:sldMk cId="989672010" sldId="262"/>
            <ac:spMk id="4" creationId="{D2C640BA-9DF3-ACA3-39F3-87A26C115609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0:53:15.098" v="50"/>
          <ac:spMkLst>
            <pc:docMk/>
            <pc:sldMk cId="989672010" sldId="262"/>
            <ac:spMk id="9" creationId="{8A95209C-5275-4E15-8EA7-7F42980ABF2D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0:53:15.098" v="50"/>
          <ac:spMkLst>
            <pc:docMk/>
            <pc:sldMk cId="989672010" sldId="262"/>
            <ac:spMk id="14" creationId="{4F2ED431-E304-4FF0-9F4E-032783C9D612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0:53:15.098" v="50"/>
          <ac:spMkLst>
            <pc:docMk/>
            <pc:sldMk cId="989672010" sldId="262"/>
            <ac:spMk id="16" creationId="{4E87FCFB-2CCE-460D-B3DD-557C8BD1B94A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0:53:15.160" v="51"/>
          <ac:spMkLst>
            <pc:docMk/>
            <pc:sldMk cId="989672010" sldId="262"/>
            <ac:spMk id="18" creationId="{22A397E7-BF60-45B2-84C7-B074B76C37A7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0:53:15.160" v="51"/>
          <ac:spMkLst>
            <pc:docMk/>
            <pc:sldMk cId="989672010" sldId="262"/>
            <ac:spMk id="19" creationId="{890DEF05-784E-4B61-89E4-04C4ECF4E5A0}"/>
          </ac:spMkLst>
        </pc:spChg>
        <pc:picChg chg="del">
          <ac:chgData name="Jean-Paul SARTORIS" userId="S::jpsartoris.ext@simplonformations.onmicrosoft.com::8017ebe6-4307-4f30-8d67-1e59a931aa85" providerId="AD" clId="Web-{B0012EE7-3582-FEDC-F2D5-FE47AA1F5DFA}" dt="2023-01-24T10:52:38.675" v="47"/>
          <ac:picMkLst>
            <pc:docMk/>
            <pc:sldMk cId="989672010" sldId="262"/>
            <ac:picMk id="6" creationId="{CC1A636E-285E-660F-8024-F4C3A4D1EEA2}"/>
          </ac:picMkLst>
        </pc:picChg>
        <pc:picChg chg="mod">
          <ac:chgData name="Jean-Paul SARTORIS" userId="S::jpsartoris.ext@simplonformations.onmicrosoft.com::8017ebe6-4307-4f30-8d67-1e59a931aa85" providerId="AD" clId="Web-{B0012EE7-3582-FEDC-F2D5-FE47AA1F5DFA}" dt="2023-01-24T10:53:15.160" v="51"/>
          <ac:picMkLst>
            <pc:docMk/>
            <pc:sldMk cId="989672010" sldId="262"/>
            <ac:picMk id="7" creationId="{2CE23907-3981-A520-8D93-7AB39E108D01}"/>
          </ac:picMkLst>
        </pc:picChg>
        <pc:picChg chg="del">
          <ac:chgData name="Jean-Paul SARTORIS" userId="S::jpsartoris.ext@simplonformations.onmicrosoft.com::8017ebe6-4307-4f30-8d67-1e59a931aa85" providerId="AD" clId="Web-{B0012EE7-3582-FEDC-F2D5-FE47AA1F5DFA}" dt="2023-01-24T10:52:39.409" v="48"/>
          <ac:picMkLst>
            <pc:docMk/>
            <pc:sldMk cId="989672010" sldId="262"/>
            <ac:picMk id="8" creationId="{26040FBF-8B91-4779-94D0-CB0A4874AF39}"/>
          </ac:picMkLst>
        </pc:picChg>
        <pc:picChg chg="add del">
          <ac:chgData name="Jean-Paul SARTORIS" userId="S::jpsartoris.ext@simplonformations.onmicrosoft.com::8017ebe6-4307-4f30-8d67-1e59a931aa85" providerId="AD" clId="Web-{B0012EE7-3582-FEDC-F2D5-FE47AA1F5DFA}" dt="2023-01-24T11:18:52.756" v="374"/>
          <ac:picMkLst>
            <pc:docMk/>
            <pc:sldMk cId="989672010" sldId="262"/>
            <ac:picMk id="10" creationId="{0DFE793D-B1B6-4447-52E5-8CE4055D27D0}"/>
          </ac:picMkLst>
        </pc:picChg>
        <pc:picChg chg="del">
          <ac:chgData name="Jean-Paul SARTORIS" userId="S::jpsartoris.ext@simplonformations.onmicrosoft.com::8017ebe6-4307-4f30-8d67-1e59a931aa85" providerId="AD" clId="Web-{B0012EE7-3582-FEDC-F2D5-FE47AA1F5DFA}" dt="2023-01-24T10:52:37.628" v="46"/>
          <ac:picMkLst>
            <pc:docMk/>
            <pc:sldMk cId="989672010" sldId="262"/>
            <ac:picMk id="12" creationId="{5DF5CE1C-15D3-F902-5636-08515028844C}"/>
          </ac:picMkLst>
        </pc:picChg>
        <pc:picChg chg="add del mod">
          <ac:chgData name="Jean-Paul SARTORIS" userId="S::jpsartoris.ext@simplonformations.onmicrosoft.com::8017ebe6-4307-4f30-8d67-1e59a931aa85" providerId="AD" clId="Web-{B0012EE7-3582-FEDC-F2D5-FE47AA1F5DFA}" dt="2023-01-24T11:18:52.756" v="373"/>
          <ac:picMkLst>
            <pc:docMk/>
            <pc:sldMk cId="989672010" sldId="262"/>
            <ac:picMk id="13" creationId="{83EAC73B-E10B-558B-B9A0-E2E6B4212D61}"/>
          </ac:picMkLst>
        </pc:picChg>
        <pc:picChg chg="add mod ord">
          <ac:chgData name="Jean-Paul SARTORIS" userId="S::jpsartoris.ext@simplonformations.onmicrosoft.com::8017ebe6-4307-4f30-8d67-1e59a931aa85" providerId="AD" clId="Web-{B0012EE7-3582-FEDC-F2D5-FE47AA1F5DFA}" dt="2023-01-24T10:54:24.288" v="64"/>
          <ac:picMkLst>
            <pc:docMk/>
            <pc:sldMk cId="989672010" sldId="262"/>
            <ac:picMk id="17" creationId="{39AB94F8-C626-9F79-C1A4-637FED918FE6}"/>
          </ac:picMkLst>
        </pc:picChg>
        <pc:cxnChg chg="add">
          <ac:chgData name="Jean-Paul SARTORIS" userId="S::jpsartoris.ext@simplonformations.onmicrosoft.com::8017ebe6-4307-4f30-8d67-1e59a931aa85" providerId="AD" clId="Web-{B0012EE7-3582-FEDC-F2D5-FE47AA1F5DFA}" dt="2023-01-24T10:53:15.160" v="51"/>
          <ac:cxnSpMkLst>
            <pc:docMk/>
            <pc:sldMk cId="989672010" sldId="262"/>
            <ac:cxnSpMk id="20" creationId="{C41BAEC7-F7B0-4224-8B18-8F74B7D87F0B}"/>
          </ac:cxnSpMkLst>
        </pc:cxnChg>
      </pc:sldChg>
      <pc:sldChg chg="addSp delSp modSp new mod modTransition setBg setClrOvrMap">
        <pc:chgData name="Jean-Paul SARTORIS" userId="S::jpsartoris.ext@simplonformations.onmicrosoft.com::8017ebe6-4307-4f30-8d67-1e59a931aa85" providerId="AD" clId="Web-{B0012EE7-3582-FEDC-F2D5-FE47AA1F5DFA}" dt="2023-01-24T14:28:54.955" v="1044" actId="20577"/>
        <pc:sldMkLst>
          <pc:docMk/>
          <pc:sldMk cId="2152096008" sldId="263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15:55.563" v="297" actId="20577"/>
          <ac:spMkLst>
            <pc:docMk/>
            <pc:sldMk cId="2152096008" sldId="263"/>
            <ac:spMk id="2" creationId="{9787AD99-F8CD-F54C-4264-6B7395F0563F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4:28:54.955" v="1044" actId="20577"/>
          <ac:spMkLst>
            <pc:docMk/>
            <pc:sldMk cId="2152096008" sldId="263"/>
            <ac:spMk id="3" creationId="{197F3C17-C03F-052B-1AE5-EAAC304C587A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1:15:42.860" v="295" actId="20577"/>
          <ac:spMkLst>
            <pc:docMk/>
            <pc:sldMk cId="2152096008" sldId="263"/>
            <ac:spMk id="4" creationId="{A1D0736F-EC6C-0260-C991-A6FC03B0CED7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1:44:22.805" v="905"/>
          <ac:spMkLst>
            <pc:docMk/>
            <pc:sldMk cId="2152096008" sldId="263"/>
            <ac:spMk id="6" creationId="{CA1A5E30-E03F-3DFB-E383-681662292EB6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02:30.662" v="156"/>
          <ac:spMkLst>
            <pc:docMk/>
            <pc:sldMk cId="2152096008" sldId="263"/>
            <ac:spMk id="9" creationId="{2A6B319F-86FE-4754-878E-06F0804D882B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02:30.662" v="156"/>
          <ac:spMkLst>
            <pc:docMk/>
            <pc:sldMk cId="2152096008" sldId="263"/>
            <ac:spMk id="11" creationId="{DCF7D1B5-3477-499F-ACC5-2C8B07F4EDB3}"/>
          </ac:spMkLst>
        </pc:spChg>
        <pc:graphicFrameChg chg="add del">
          <ac:chgData name="Jean-Paul SARTORIS" userId="S::jpsartoris.ext@simplonformations.onmicrosoft.com::8017ebe6-4307-4f30-8d67-1e59a931aa85" providerId="AD" clId="Web-{B0012EE7-3582-FEDC-F2D5-FE47AA1F5DFA}" dt="2023-01-24T10:57:20.590" v="86"/>
          <ac:graphicFrameMkLst>
            <pc:docMk/>
            <pc:sldMk cId="2152096008" sldId="263"/>
            <ac:graphicFrameMk id="8" creationId="{A1239B14-D690-0CBF-15B1-9B4B7C81DEDB}"/>
          </ac:graphicFrameMkLst>
        </pc:graphicFrameChg>
        <pc:picChg chg="add mod">
          <ac:chgData name="Jean-Paul SARTORIS" userId="S::jpsartoris.ext@simplonformations.onmicrosoft.com::8017ebe6-4307-4f30-8d67-1e59a931aa85" providerId="AD" clId="Web-{B0012EE7-3582-FEDC-F2D5-FE47AA1F5DFA}" dt="2023-01-24T14:28:24.673" v="1041" actId="14100"/>
          <ac:picMkLst>
            <pc:docMk/>
            <pc:sldMk cId="2152096008" sldId="263"/>
            <ac:picMk id="5" creationId="{C17988EF-8DE5-A946-3684-549D5ABA4D53}"/>
          </ac:picMkLst>
        </pc:picChg>
        <pc:picChg chg="add del ord">
          <ac:chgData name="Jean-Paul SARTORIS" userId="S::jpsartoris.ext@simplonformations.onmicrosoft.com::8017ebe6-4307-4f30-8d67-1e59a931aa85" providerId="AD" clId="Web-{B0012EE7-3582-FEDC-F2D5-FE47AA1F5DFA}" dt="2023-01-24T10:58:46.530" v="113"/>
          <ac:picMkLst>
            <pc:docMk/>
            <pc:sldMk cId="2152096008" sldId="263"/>
            <ac:picMk id="6" creationId="{04D7F5C5-99F0-2B3C-B165-40019BEF9E1A}"/>
          </ac:picMkLst>
        </pc:picChg>
        <pc:picChg chg="add del mod">
          <ac:chgData name="Jean-Paul SARTORIS" userId="S::jpsartoris.ext@simplonformations.onmicrosoft.com::8017ebe6-4307-4f30-8d67-1e59a931aa85" providerId="AD" clId="Web-{B0012EE7-3582-FEDC-F2D5-FE47AA1F5DFA}" dt="2023-01-24T11:00:27.784" v="148"/>
          <ac:picMkLst>
            <pc:docMk/>
            <pc:sldMk cId="2152096008" sldId="263"/>
            <ac:picMk id="12" creationId="{568892F4-B7CA-8781-DEAB-FA6733FDE146}"/>
          </ac:picMkLst>
        </pc:picChg>
        <pc:picChg chg="add del mod ord modCrop">
          <ac:chgData name="Jean-Paul SARTORIS" userId="S::jpsartoris.ext@simplonformations.onmicrosoft.com::8017ebe6-4307-4f30-8d67-1e59a931aa85" providerId="AD" clId="Web-{B0012EE7-3582-FEDC-F2D5-FE47AA1F5DFA}" dt="2023-01-24T11:02:22.975" v="155"/>
          <ac:picMkLst>
            <pc:docMk/>
            <pc:sldMk cId="2152096008" sldId="263"/>
            <ac:picMk id="13" creationId="{548BFDFE-13BF-2CAF-B95D-EE1E27E8BDE2}"/>
          </ac:picMkLst>
        </pc:picChg>
      </pc:sldChg>
      <pc:sldChg chg="addSp delSp modSp new del mod ord setBg setClrOvrMap">
        <pc:chgData name="Jean-Paul SARTORIS" userId="S::jpsartoris.ext@simplonformations.onmicrosoft.com::8017ebe6-4307-4f30-8d67-1e59a931aa85" providerId="AD" clId="Web-{B0012EE7-3582-FEDC-F2D5-FE47AA1F5DFA}" dt="2023-01-24T10:59:16.656" v="121"/>
        <pc:sldMkLst>
          <pc:docMk/>
          <pc:sldMk cId="572921066" sldId="264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0:58:40.624" v="110"/>
          <ac:spMkLst>
            <pc:docMk/>
            <pc:sldMk cId="572921066" sldId="264"/>
            <ac:spMk id="2" creationId="{F34A3917-5B97-DF66-91E7-CA2269BF28F3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0:58:40.624" v="110"/>
          <ac:spMkLst>
            <pc:docMk/>
            <pc:sldMk cId="572921066" sldId="264"/>
            <ac:spMk id="3" creationId="{0632C0EF-39A3-2A60-9DE1-9419DC3F161E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0:58:29.795" v="108"/>
          <ac:spMkLst>
            <pc:docMk/>
            <pc:sldMk cId="572921066" sldId="264"/>
            <ac:spMk id="4" creationId="{8B7C05B7-51D6-F3BB-97F4-F9F162885BA5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0:58:40.624" v="110"/>
          <ac:spMkLst>
            <pc:docMk/>
            <pc:sldMk cId="572921066" sldId="264"/>
            <ac:spMk id="11" creationId="{7C432AFE-B3D2-4BFF-BF8F-96C27AFF1AC7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0:58:40.624" v="110"/>
          <ac:spMkLst>
            <pc:docMk/>
            <pc:sldMk cId="572921066" sldId="264"/>
            <ac:spMk id="13" creationId="{AF2F604E-43BE-4DC3-B983-E071523364F8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0:58:40.624" v="110"/>
          <ac:spMkLst>
            <pc:docMk/>
            <pc:sldMk cId="572921066" sldId="264"/>
            <ac:spMk id="15" creationId="{08C9B587-E65E-4B52-B37C-ABEBB6E87928}"/>
          </ac:spMkLst>
        </pc:spChg>
        <pc:picChg chg="add del mod ord">
          <ac:chgData name="Jean-Paul SARTORIS" userId="S::jpsartoris.ext@simplonformations.onmicrosoft.com::8017ebe6-4307-4f30-8d67-1e59a931aa85" providerId="AD" clId="Web-{B0012EE7-3582-FEDC-F2D5-FE47AA1F5DFA}" dt="2023-01-24T10:58:44.155" v="112"/>
          <ac:picMkLst>
            <pc:docMk/>
            <pc:sldMk cId="572921066" sldId="264"/>
            <ac:picMk id="6" creationId="{625435AD-593B-C97C-EAAE-B409CD2367C6}"/>
          </ac:picMkLst>
        </pc:picChg>
      </pc:sldChg>
      <pc:sldChg chg="addSp delSp modSp new del">
        <pc:chgData name="Jean-Paul SARTORIS" userId="S::jpsartoris.ext@simplonformations.onmicrosoft.com::8017ebe6-4307-4f30-8d67-1e59a931aa85" providerId="AD" clId="Web-{B0012EE7-3582-FEDC-F2D5-FE47AA1F5DFA}" dt="2023-01-24T11:00:12.002" v="146"/>
        <pc:sldMkLst>
          <pc:docMk/>
          <pc:sldMk cId="1451447634" sldId="264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00:08.814" v="145" actId="20577"/>
          <ac:spMkLst>
            <pc:docMk/>
            <pc:sldMk cId="1451447634" sldId="264"/>
            <ac:spMk id="2" creationId="{D26FFF73-2720-207D-F373-4ADB3341205D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0:59:38.829" v="127"/>
          <ac:spMkLst>
            <pc:docMk/>
            <pc:sldMk cId="1451447634" sldId="264"/>
            <ac:spMk id="3" creationId="{09C187CE-3A57-B1F0-0A73-8628239E3220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0:59:49.017" v="133" actId="20577"/>
          <ac:spMkLst>
            <pc:docMk/>
            <pc:sldMk cId="1451447634" sldId="264"/>
            <ac:spMk id="4" creationId="{BA0D79A5-9559-A6A2-3476-2CAFD6EE8498}"/>
          </ac:spMkLst>
        </pc:spChg>
        <pc:spChg chg="add mod">
          <ac:chgData name="Jean-Paul SARTORIS" userId="S::jpsartoris.ext@simplonformations.onmicrosoft.com::8017ebe6-4307-4f30-8d67-1e59a931aa85" providerId="AD" clId="Web-{B0012EE7-3582-FEDC-F2D5-FE47AA1F5DFA}" dt="2023-01-24T10:59:48.314" v="131" actId="20577"/>
          <ac:spMkLst>
            <pc:docMk/>
            <pc:sldMk cId="1451447634" sldId="264"/>
            <ac:spMk id="9" creationId="{0C7CA845-5218-F365-8701-EEEA51247ABF}"/>
          </ac:spMkLst>
        </pc:spChg>
        <pc:picChg chg="add del mod ord">
          <ac:chgData name="Jean-Paul SARTORIS" userId="S::jpsartoris.ext@simplonformations.onmicrosoft.com::8017ebe6-4307-4f30-8d67-1e59a931aa85" providerId="AD" clId="Web-{B0012EE7-3582-FEDC-F2D5-FE47AA1F5DFA}" dt="2023-01-24T10:59:33.204" v="124"/>
          <ac:picMkLst>
            <pc:docMk/>
            <pc:sldMk cId="1451447634" sldId="264"/>
            <ac:picMk id="5" creationId="{014688F9-D239-D077-16A4-7D75E1F7F396}"/>
          </ac:picMkLst>
        </pc:picChg>
        <pc:picChg chg="add del mod ord">
          <ac:chgData name="Jean-Paul SARTORIS" userId="S::jpsartoris.ext@simplonformations.onmicrosoft.com::8017ebe6-4307-4f30-8d67-1e59a931aa85" providerId="AD" clId="Web-{B0012EE7-3582-FEDC-F2D5-FE47AA1F5DFA}" dt="2023-01-24T10:59:36.813" v="126"/>
          <ac:picMkLst>
            <pc:docMk/>
            <pc:sldMk cId="1451447634" sldId="264"/>
            <ac:picMk id="6" creationId="{B9CC2CDE-17BE-6936-17D7-4516A5FF2ED8}"/>
          </ac:picMkLst>
        </pc:picChg>
        <pc:picChg chg="add del mod ord">
          <ac:chgData name="Jean-Paul SARTORIS" userId="S::jpsartoris.ext@simplonformations.onmicrosoft.com::8017ebe6-4307-4f30-8d67-1e59a931aa85" providerId="AD" clId="Web-{B0012EE7-3582-FEDC-F2D5-FE47AA1F5DFA}" dt="2023-01-24T10:59:44.282" v="129"/>
          <ac:picMkLst>
            <pc:docMk/>
            <pc:sldMk cId="1451447634" sldId="264"/>
            <ac:picMk id="7" creationId="{A6804F51-A1AE-9B36-0981-E7614D4ECB43}"/>
          </ac:picMkLst>
        </pc:picChg>
        <pc:picChg chg="add del mod">
          <ac:chgData name="Jean-Paul SARTORIS" userId="S::jpsartoris.ext@simplonformations.onmicrosoft.com::8017ebe6-4307-4f30-8d67-1e59a931aa85" providerId="AD" clId="Web-{B0012EE7-3582-FEDC-F2D5-FE47AA1F5DFA}" dt="2023-01-24T11:00:08.392" v="144"/>
          <ac:picMkLst>
            <pc:docMk/>
            <pc:sldMk cId="1451447634" sldId="264"/>
            <ac:picMk id="10" creationId="{9F1645FC-E7F4-DA0F-52D4-3829A61FAAA3}"/>
          </ac:picMkLst>
        </pc:picChg>
      </pc:sldChg>
      <pc:sldChg chg="addSp delSp modSp add replId modTransition addAnim delAnim">
        <pc:chgData name="Jean-Paul SARTORIS" userId="S::jpsartoris.ext@simplonformations.onmicrosoft.com::8017ebe6-4307-4f30-8d67-1e59a931aa85" providerId="AD" clId="Web-{B0012EE7-3582-FEDC-F2D5-FE47AA1F5DFA}" dt="2023-01-24T11:45:29.291" v="917"/>
        <pc:sldMkLst>
          <pc:docMk/>
          <pc:sldMk cId="2800362603" sldId="264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18:40.475" v="370"/>
          <ac:spMkLst>
            <pc:docMk/>
            <pc:sldMk cId="2800362603" sldId="264"/>
            <ac:spMk id="2" creationId="{00000000-0000-0000-0000-000000000000}"/>
          </ac:spMkLst>
        </pc:spChg>
        <pc:spChg chg="del">
          <ac:chgData name="Jean-Paul SARTORIS" userId="S::jpsartoris.ext@simplonformations.onmicrosoft.com::8017ebe6-4307-4f30-8d67-1e59a931aa85" providerId="AD" clId="Web-{B0012EE7-3582-FEDC-F2D5-FE47AA1F5DFA}" dt="2023-01-24T11:18:14.333" v="360"/>
          <ac:spMkLst>
            <pc:docMk/>
            <pc:sldMk cId="2800362603" sldId="264"/>
            <ac:spMk id="3" creationId="{00000000-0000-0000-0000-000000000000}"/>
          </ac:spMkLst>
        </pc:spChg>
        <pc:spChg chg="del">
          <ac:chgData name="Jean-Paul SARTORIS" userId="S::jpsartoris.ext@simplonformations.onmicrosoft.com::8017ebe6-4307-4f30-8d67-1e59a931aa85" providerId="AD" clId="Web-{B0012EE7-3582-FEDC-F2D5-FE47AA1F5DFA}" dt="2023-01-24T11:18:24.224" v="363"/>
          <ac:spMkLst>
            <pc:docMk/>
            <pc:sldMk cId="2800362603" sldId="264"/>
            <ac:spMk id="4" creationId="{D2C640BA-9DF3-ACA3-39F3-87A26C115609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1:18:23.333" v="362"/>
          <ac:spMkLst>
            <pc:docMk/>
            <pc:sldMk cId="2800362603" sldId="264"/>
            <ac:spMk id="6" creationId="{7725D918-7550-76A1-62C7-A156D4C717B6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1:18:40.475" v="370"/>
          <ac:spMkLst>
            <pc:docMk/>
            <pc:sldMk cId="2800362603" sldId="264"/>
            <ac:spMk id="18" creationId="{22A397E7-BF60-45B2-84C7-B074B76C37A7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1:18:40.475" v="370"/>
          <ac:spMkLst>
            <pc:docMk/>
            <pc:sldMk cId="2800362603" sldId="264"/>
            <ac:spMk id="19" creationId="{890DEF05-784E-4B61-89E4-04C4ECF4E5A0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1:18:40.475" v="369"/>
          <ac:spMkLst>
            <pc:docMk/>
            <pc:sldMk cId="2800362603" sldId="264"/>
            <ac:spMk id="25" creationId="{87CC2527-562A-4F69-B487-4371E5B243E7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18:40.475" v="370"/>
          <ac:spMkLst>
            <pc:docMk/>
            <pc:sldMk cId="2800362603" sldId="264"/>
            <ac:spMk id="29" creationId="{EF36B2BE-65F4-46E3-AFDD-A9AE9E885071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18:40.475" v="370"/>
          <ac:spMkLst>
            <pc:docMk/>
            <pc:sldMk cId="2800362603" sldId="264"/>
            <ac:spMk id="30" creationId="{FB5B0058-AF13-4859-B429-4EDDE2A26F7F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18:40.475" v="370"/>
          <ac:spMkLst>
            <pc:docMk/>
            <pc:sldMk cId="2800362603" sldId="264"/>
            <ac:spMk id="31" creationId="{D84C2E9E-0B5D-4B5F-9A1F-70EBDCE39034}"/>
          </ac:spMkLst>
        </pc:spChg>
        <pc:picChg chg="mod ord">
          <ac:chgData name="Jean-Paul SARTORIS" userId="S::jpsartoris.ext@simplonformations.onmicrosoft.com::8017ebe6-4307-4f30-8d67-1e59a931aa85" providerId="AD" clId="Web-{B0012EE7-3582-FEDC-F2D5-FE47AA1F5DFA}" dt="2023-01-24T11:18:40.475" v="370"/>
          <ac:picMkLst>
            <pc:docMk/>
            <pc:sldMk cId="2800362603" sldId="264"/>
            <ac:picMk id="7" creationId="{2CE23907-3981-A520-8D93-7AB39E108D01}"/>
          </ac:picMkLst>
        </pc:picChg>
        <pc:picChg chg="add">
          <ac:chgData name="Jean-Paul SARTORIS" userId="S::jpsartoris.ext@simplonformations.onmicrosoft.com::8017ebe6-4307-4f30-8d67-1e59a931aa85" providerId="AD" clId="Web-{B0012EE7-3582-FEDC-F2D5-FE47AA1F5DFA}" dt="2023-01-24T11:18:48.912" v="371"/>
          <ac:picMkLst>
            <pc:docMk/>
            <pc:sldMk cId="2800362603" sldId="264"/>
            <ac:picMk id="9" creationId="{345AB2F7-BD22-1644-1BDC-719CE2DE77D0}"/>
          </ac:picMkLst>
        </pc:picChg>
        <pc:picChg chg="del">
          <ac:chgData name="Jean-Paul SARTORIS" userId="S::jpsartoris.ext@simplonformations.onmicrosoft.com::8017ebe6-4307-4f30-8d67-1e59a931aa85" providerId="AD" clId="Web-{B0012EE7-3582-FEDC-F2D5-FE47AA1F5DFA}" dt="2023-01-24T11:18:09.833" v="359"/>
          <ac:picMkLst>
            <pc:docMk/>
            <pc:sldMk cId="2800362603" sldId="264"/>
            <ac:picMk id="10" creationId="{0DFE793D-B1B6-4447-52E5-8CE4055D27D0}"/>
          </ac:picMkLst>
        </pc:picChg>
        <pc:picChg chg="add ord">
          <ac:chgData name="Jean-Paul SARTORIS" userId="S::jpsartoris.ext@simplonformations.onmicrosoft.com::8017ebe6-4307-4f30-8d67-1e59a931aa85" providerId="AD" clId="Web-{B0012EE7-3582-FEDC-F2D5-FE47AA1F5DFA}" dt="2023-01-24T11:19:04.288" v="378"/>
          <ac:picMkLst>
            <pc:docMk/>
            <pc:sldMk cId="2800362603" sldId="264"/>
            <ac:picMk id="12" creationId="{45446730-17B6-2496-3F70-C20E4461A956}"/>
          </ac:picMkLst>
        </pc:picChg>
        <pc:picChg chg="del">
          <ac:chgData name="Jean-Paul SARTORIS" userId="S::jpsartoris.ext@simplonformations.onmicrosoft.com::8017ebe6-4307-4f30-8d67-1e59a931aa85" providerId="AD" clId="Web-{B0012EE7-3582-FEDC-F2D5-FE47AA1F5DFA}" dt="2023-01-24T11:18:07.067" v="357"/>
          <ac:picMkLst>
            <pc:docMk/>
            <pc:sldMk cId="2800362603" sldId="264"/>
            <ac:picMk id="13" creationId="{83EAC73B-E10B-558B-B9A0-E2E6B4212D61}"/>
          </ac:picMkLst>
        </pc:picChg>
        <pc:picChg chg="add del ord">
          <ac:chgData name="Jean-Paul SARTORIS" userId="S::jpsartoris.ext@simplonformations.onmicrosoft.com::8017ebe6-4307-4f30-8d67-1e59a931aa85" providerId="AD" clId="Web-{B0012EE7-3582-FEDC-F2D5-FE47AA1F5DFA}" dt="2023-01-24T11:19:10.944" v="382"/>
          <ac:picMkLst>
            <pc:docMk/>
            <pc:sldMk cId="2800362603" sldId="264"/>
            <ac:picMk id="15" creationId="{01FA7DA7-9700-E434-760C-2E1AB18E422B}"/>
          </ac:picMkLst>
        </pc:picChg>
        <pc:picChg chg="del">
          <ac:chgData name="Jean-Paul SARTORIS" userId="S::jpsartoris.ext@simplonformations.onmicrosoft.com::8017ebe6-4307-4f30-8d67-1e59a931aa85" providerId="AD" clId="Web-{B0012EE7-3582-FEDC-F2D5-FE47AA1F5DFA}" dt="2023-01-24T11:18:08.645" v="358"/>
          <ac:picMkLst>
            <pc:docMk/>
            <pc:sldMk cId="2800362603" sldId="264"/>
            <ac:picMk id="17" creationId="{39AB94F8-C626-9F79-C1A4-637FED918FE6}"/>
          </ac:picMkLst>
        </pc:picChg>
        <pc:picChg chg="add ord">
          <ac:chgData name="Jean-Paul SARTORIS" userId="S::jpsartoris.ext@simplonformations.onmicrosoft.com::8017ebe6-4307-4f30-8d67-1e59a931aa85" providerId="AD" clId="Web-{B0012EE7-3582-FEDC-F2D5-FE47AA1F5DFA}" dt="2023-01-24T11:19:24.929" v="385"/>
          <ac:picMkLst>
            <pc:docMk/>
            <pc:sldMk cId="2800362603" sldId="264"/>
            <ac:picMk id="21" creationId="{B5E03A73-8B11-5342-3D20-E4086E299922}"/>
          </ac:picMkLst>
        </pc:picChg>
        <pc:cxnChg chg="add del">
          <ac:chgData name="Jean-Paul SARTORIS" userId="S::jpsartoris.ext@simplonformations.onmicrosoft.com::8017ebe6-4307-4f30-8d67-1e59a931aa85" providerId="AD" clId="Web-{B0012EE7-3582-FEDC-F2D5-FE47AA1F5DFA}" dt="2023-01-24T11:18:40.475" v="370"/>
          <ac:cxnSpMkLst>
            <pc:docMk/>
            <pc:sldMk cId="2800362603" sldId="264"/>
            <ac:cxnSpMk id="20" creationId="{C41BAEC7-F7B0-4224-8B18-8F74B7D87F0B}"/>
          </ac:cxnSpMkLst>
        </pc:cxnChg>
        <pc:cxnChg chg="add del">
          <ac:chgData name="Jean-Paul SARTORIS" userId="S::jpsartoris.ext@simplonformations.onmicrosoft.com::8017ebe6-4307-4f30-8d67-1e59a931aa85" providerId="AD" clId="Web-{B0012EE7-3582-FEDC-F2D5-FE47AA1F5DFA}" dt="2023-01-24T11:18:40.475" v="369"/>
          <ac:cxnSpMkLst>
            <pc:docMk/>
            <pc:sldMk cId="2800362603" sldId="264"/>
            <ac:cxnSpMk id="27" creationId="{BCDAEC91-5BCE-4B55-9CC0-43EF94CB734B}"/>
          </ac:cxnSpMkLst>
        </pc:cxnChg>
      </pc:sldChg>
      <pc:sldChg chg="addSp delSp modSp new mod ord modTransition setBg">
        <pc:chgData name="Jean-Paul SARTORIS" userId="S::jpsartoris.ext@simplonformations.onmicrosoft.com::8017ebe6-4307-4f30-8d67-1e59a931aa85" providerId="AD" clId="Web-{B0012EE7-3582-FEDC-F2D5-FE47AA1F5DFA}" dt="2023-01-24T11:47:39.499" v="918"/>
        <pc:sldMkLst>
          <pc:docMk/>
          <pc:sldMk cId="2828519884" sldId="265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25:02.877" v="511"/>
          <ac:spMkLst>
            <pc:docMk/>
            <pc:sldMk cId="2828519884" sldId="265"/>
            <ac:spMk id="2" creationId="{1AE603A4-C33C-467A-A943-20CEAC8436D1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1:26:30.990" v="598" actId="20577"/>
          <ac:spMkLst>
            <pc:docMk/>
            <pc:sldMk cId="2828519884" sldId="265"/>
            <ac:spMk id="3" creationId="{C0E9B304-D0CD-6ABC-2658-851361823F88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1:27:23.601" v="606"/>
          <ac:spMkLst>
            <pc:docMk/>
            <pc:sldMk cId="2828519884" sldId="265"/>
            <ac:spMk id="6" creationId="{0DED804D-FBEC-24B1-3AA6-718FF46A09C1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25:02.877" v="511"/>
          <ac:spMkLst>
            <pc:docMk/>
            <pc:sldMk cId="2828519884" sldId="265"/>
            <ac:spMk id="9" creationId="{375B19E4-0108-41C4-8DB1-11BAE0B49D9B}"/>
          </ac:spMkLst>
        </pc:spChg>
        <pc:picChg chg="add mod">
          <ac:chgData name="Jean-Paul SARTORIS" userId="S::jpsartoris.ext@simplonformations.onmicrosoft.com::8017ebe6-4307-4f30-8d67-1e59a931aa85" providerId="AD" clId="Web-{B0012EE7-3582-FEDC-F2D5-FE47AA1F5DFA}" dt="2023-01-24T11:27:29.491" v="609" actId="1076"/>
          <ac:picMkLst>
            <pc:docMk/>
            <pc:sldMk cId="2828519884" sldId="265"/>
            <ac:picMk id="4" creationId="{FF8E3455-519C-148D-F8A2-12506E69FD47}"/>
          </ac:picMkLst>
        </pc:picChg>
        <pc:picChg chg="add del">
          <ac:chgData name="Jean-Paul SARTORIS" userId="S::jpsartoris.ext@simplonformations.onmicrosoft.com::8017ebe6-4307-4f30-8d67-1e59a931aa85" providerId="AD" clId="Web-{B0012EE7-3582-FEDC-F2D5-FE47AA1F5DFA}" dt="2023-01-24T11:25:05.987" v="512"/>
          <ac:picMkLst>
            <pc:docMk/>
            <pc:sldMk cId="2828519884" sldId="265"/>
            <ac:picMk id="5" creationId="{CC0D7E3E-D07D-AC41-B9B1-F86475069EB7}"/>
          </ac:picMkLst>
        </pc:picChg>
        <pc:cxnChg chg="add">
          <ac:chgData name="Jean-Paul SARTORIS" userId="S::jpsartoris.ext@simplonformations.onmicrosoft.com::8017ebe6-4307-4f30-8d67-1e59a931aa85" providerId="AD" clId="Web-{B0012EE7-3582-FEDC-F2D5-FE47AA1F5DFA}" dt="2023-01-24T11:25:02.877" v="511"/>
          <ac:cxnSpMkLst>
            <pc:docMk/>
            <pc:sldMk cId="2828519884" sldId="265"/>
            <ac:cxnSpMk id="11" creationId="{CEA14AE1-71AB-4B18-826E-F563FF4288D6}"/>
          </ac:cxnSpMkLst>
        </pc:cxnChg>
        <pc:cxnChg chg="add">
          <ac:chgData name="Jean-Paul SARTORIS" userId="S::jpsartoris.ext@simplonformations.onmicrosoft.com::8017ebe6-4307-4f30-8d67-1e59a931aa85" providerId="AD" clId="Web-{B0012EE7-3582-FEDC-F2D5-FE47AA1F5DFA}" dt="2023-01-24T11:25:02.877" v="511"/>
          <ac:cxnSpMkLst>
            <pc:docMk/>
            <pc:sldMk cId="2828519884" sldId="265"/>
            <ac:cxnSpMk id="13" creationId="{EE504C98-6397-41C1-A8D8-2D9C4ED307E0}"/>
          </ac:cxnSpMkLst>
        </pc:cxnChg>
      </pc:sldChg>
      <pc:sldChg chg="addSp delSp modSp new mod modTransition setBg">
        <pc:chgData name="Jean-Paul SARTORIS" userId="S::jpsartoris.ext@simplonformations.onmicrosoft.com::8017ebe6-4307-4f30-8d67-1e59a931aa85" providerId="AD" clId="Web-{B0012EE7-3582-FEDC-F2D5-FE47AA1F5DFA}" dt="2023-01-24T14:55:45.176" v="1137" actId="20577"/>
        <pc:sldMkLst>
          <pc:docMk/>
          <pc:sldMk cId="3099139360" sldId="266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4:20:46.910" v="1007" actId="20577"/>
          <ac:spMkLst>
            <pc:docMk/>
            <pc:sldMk cId="3099139360" sldId="266"/>
            <ac:spMk id="2" creationId="{CCF2D420-70B5-F06F-68EB-057F565BBFED}"/>
          </ac:spMkLst>
        </pc:spChg>
        <pc:spChg chg="del">
          <ac:chgData name="Jean-Paul SARTORIS" userId="S::jpsartoris.ext@simplonformations.onmicrosoft.com::8017ebe6-4307-4f30-8d67-1e59a931aa85" providerId="AD" clId="Web-{B0012EE7-3582-FEDC-F2D5-FE47AA1F5DFA}" dt="2023-01-24T11:33:29.362" v="619"/>
          <ac:spMkLst>
            <pc:docMk/>
            <pc:sldMk cId="3099139360" sldId="266"/>
            <ac:spMk id="3" creationId="{7CB8FD43-A1DA-0C2F-CCA0-FBC324A8EB8F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1:33:32.784" v="623"/>
          <ac:spMkLst>
            <pc:docMk/>
            <pc:sldMk cId="3099139360" sldId="266"/>
            <ac:spMk id="5" creationId="{C2EFCACC-4C66-B8E6-B5BB-B9353B121660}"/>
          </ac:spMkLst>
        </pc:spChg>
        <pc:spChg chg="add mod">
          <ac:chgData name="Jean-Paul SARTORIS" userId="S::jpsartoris.ext@simplonformations.onmicrosoft.com::8017ebe6-4307-4f30-8d67-1e59a931aa85" providerId="AD" clId="Web-{B0012EE7-3582-FEDC-F2D5-FE47AA1F5DFA}" dt="2023-01-24T14:55:45.176" v="1137" actId="20577"/>
          <ac:spMkLst>
            <pc:docMk/>
            <pc:sldMk cId="3099139360" sldId="266"/>
            <ac:spMk id="7" creationId="{DC223227-D061-B6D0-5280-241AF4019745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1:34:00.379" v="632"/>
          <ac:spMkLst>
            <pc:docMk/>
            <pc:sldMk cId="3099139360" sldId="266"/>
            <ac:spMk id="12" creationId="{E8A8EAB8-D2FF-444D-B34B-7D32F106AD0E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34:00.379" v="633"/>
          <ac:spMkLst>
            <pc:docMk/>
            <pc:sldMk cId="3099139360" sldId="266"/>
            <ac:spMk id="20" creationId="{E8A8EAB8-D2FF-444D-B34B-7D32F106AD0E}"/>
          </ac:spMkLst>
        </pc:spChg>
        <pc:grpChg chg="add del">
          <ac:chgData name="Jean-Paul SARTORIS" userId="S::jpsartoris.ext@simplonformations.onmicrosoft.com::8017ebe6-4307-4f30-8d67-1e59a931aa85" providerId="AD" clId="Web-{B0012EE7-3582-FEDC-F2D5-FE47AA1F5DFA}" dt="2023-01-24T11:34:00.379" v="632"/>
          <ac:grpSpMkLst>
            <pc:docMk/>
            <pc:sldMk cId="3099139360" sldId="266"/>
            <ac:grpSpMk id="16" creationId="{9D20816A-53A8-414B-9615-2877C1081698}"/>
          </ac:grpSpMkLst>
        </pc:grpChg>
        <pc:picChg chg="add mod">
          <ac:chgData name="Jean-Paul SARTORIS" userId="S::jpsartoris.ext@simplonformations.onmicrosoft.com::8017ebe6-4307-4f30-8d67-1e59a931aa85" providerId="AD" clId="Web-{B0012EE7-3582-FEDC-F2D5-FE47AA1F5DFA}" dt="2023-01-24T12:00:11.025" v="940"/>
          <ac:picMkLst>
            <pc:docMk/>
            <pc:sldMk cId="3099139360" sldId="266"/>
            <ac:picMk id="3" creationId="{456961B7-85DC-692A-F281-0AC250552382}"/>
          </ac:picMkLst>
        </pc:picChg>
        <pc:picChg chg="add mod ord">
          <ac:chgData name="Jean-Paul SARTORIS" userId="S::jpsartoris.ext@simplonformations.onmicrosoft.com::8017ebe6-4307-4f30-8d67-1e59a931aa85" providerId="AD" clId="Web-{B0012EE7-3582-FEDC-F2D5-FE47AA1F5DFA}" dt="2023-01-24T11:34:00.379" v="633"/>
          <ac:picMkLst>
            <pc:docMk/>
            <pc:sldMk cId="3099139360" sldId="266"/>
            <ac:picMk id="4" creationId="{398B6C3C-2866-9351-026E-B12312BB54E6}"/>
          </ac:picMkLst>
        </pc:picChg>
        <pc:cxnChg chg="add del">
          <ac:chgData name="Jean-Paul SARTORIS" userId="S::jpsartoris.ext@simplonformations.onmicrosoft.com::8017ebe6-4307-4f30-8d67-1e59a931aa85" providerId="AD" clId="Web-{B0012EE7-3582-FEDC-F2D5-FE47AA1F5DFA}" dt="2023-01-24T11:34:00.379" v="632"/>
          <ac:cxnSpMkLst>
            <pc:docMk/>
            <pc:sldMk cId="3099139360" sldId="266"/>
            <ac:cxnSpMk id="14" creationId="{DAE05351-315A-4BA9-A90A-FE5C949522D1}"/>
          </ac:cxnSpMkLst>
        </pc:cxnChg>
        <pc:cxnChg chg="add">
          <ac:chgData name="Jean-Paul SARTORIS" userId="S::jpsartoris.ext@simplonformations.onmicrosoft.com::8017ebe6-4307-4f30-8d67-1e59a931aa85" providerId="AD" clId="Web-{B0012EE7-3582-FEDC-F2D5-FE47AA1F5DFA}" dt="2023-01-24T11:34:00.379" v="633"/>
          <ac:cxnSpMkLst>
            <pc:docMk/>
            <pc:sldMk cId="3099139360" sldId="266"/>
            <ac:cxnSpMk id="21" creationId="{EEA38897-7BA3-4408-8083-3235339C4A60}"/>
          </ac:cxnSpMkLst>
        </pc:cxnChg>
        <pc:cxnChg chg="add">
          <ac:chgData name="Jean-Paul SARTORIS" userId="S::jpsartoris.ext@simplonformations.onmicrosoft.com::8017ebe6-4307-4f30-8d67-1e59a931aa85" providerId="AD" clId="Web-{B0012EE7-3582-FEDC-F2D5-FE47AA1F5DFA}" dt="2023-01-24T11:34:00.379" v="633"/>
          <ac:cxnSpMkLst>
            <pc:docMk/>
            <pc:sldMk cId="3099139360" sldId="266"/>
            <ac:cxnSpMk id="22" creationId="{F11AD06B-AB20-4097-8606-5DA00DBACE88}"/>
          </ac:cxnSpMkLst>
        </pc:cxnChg>
      </pc:sldChg>
      <pc:sldChg chg="new del">
        <pc:chgData name="Jean-Paul SARTORIS" userId="S::jpsartoris.ext@simplonformations.onmicrosoft.com::8017ebe6-4307-4f30-8d67-1e59a931aa85" providerId="AD" clId="Web-{B0012EE7-3582-FEDC-F2D5-FE47AA1F5DFA}" dt="2023-01-24T11:32:58.221" v="618"/>
        <pc:sldMkLst>
          <pc:docMk/>
          <pc:sldMk cId="452327932" sldId="267"/>
        </pc:sldMkLst>
      </pc:sldChg>
      <pc:sldChg chg="addSp delSp modSp new mod modTransition setBg">
        <pc:chgData name="Jean-Paul SARTORIS" userId="S::jpsartoris.ext@simplonformations.onmicrosoft.com::8017ebe6-4307-4f30-8d67-1e59a931aa85" providerId="AD" clId="Web-{B0012EE7-3582-FEDC-F2D5-FE47AA1F5DFA}" dt="2023-01-24T11:45:25.760" v="908"/>
        <pc:sldMkLst>
          <pc:docMk/>
          <pc:sldMk cId="1536682558" sldId="267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37:14.526" v="742" actId="1076"/>
          <ac:spMkLst>
            <pc:docMk/>
            <pc:sldMk cId="1536682558" sldId="267"/>
            <ac:spMk id="2" creationId="{1392EE24-29D9-93FF-E61A-A6815829115C}"/>
          </ac:spMkLst>
        </pc:spChg>
        <pc:spChg chg="del">
          <ac:chgData name="Jean-Paul SARTORIS" userId="S::jpsartoris.ext@simplonformations.onmicrosoft.com::8017ebe6-4307-4f30-8d67-1e59a931aa85" providerId="AD" clId="Web-{B0012EE7-3582-FEDC-F2D5-FE47AA1F5DFA}" dt="2023-01-24T11:36:06.805" v="692"/>
          <ac:spMkLst>
            <pc:docMk/>
            <pc:sldMk cId="1536682558" sldId="267"/>
            <ac:spMk id="3" creationId="{5AF1864E-300A-E50F-F866-C758D4C159AA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1:36:20.680" v="701"/>
          <ac:spMkLst>
            <pc:docMk/>
            <pc:sldMk cId="1536682558" sldId="267"/>
            <ac:spMk id="5" creationId="{97BBE378-DEE9-1938-2851-A26B94C74CD3}"/>
          </ac:spMkLst>
        </pc:spChg>
        <pc:spChg chg="add mod">
          <ac:chgData name="Jean-Paul SARTORIS" userId="S::jpsartoris.ext@simplonformations.onmicrosoft.com::8017ebe6-4307-4f30-8d67-1e59a931aa85" providerId="AD" clId="Web-{B0012EE7-3582-FEDC-F2D5-FE47AA1F5DFA}" dt="2023-01-24T11:40:10.750" v="792" actId="20577"/>
          <ac:spMkLst>
            <pc:docMk/>
            <pc:sldMk cId="1536682558" sldId="267"/>
            <ac:spMk id="7" creationId="{FB282A11-697B-F9B3-FADD-356C8ADDBDB8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37:05.353" v="740"/>
          <ac:spMkLst>
            <pc:docMk/>
            <pc:sldMk cId="1536682558" sldId="267"/>
            <ac:spMk id="12" creationId="{375B19E4-0108-41C4-8DB1-11BAE0B49D9B}"/>
          </ac:spMkLst>
        </pc:spChg>
        <pc:picChg chg="add mod ord">
          <ac:chgData name="Jean-Paul SARTORIS" userId="S::jpsartoris.ext@simplonformations.onmicrosoft.com::8017ebe6-4307-4f30-8d67-1e59a931aa85" providerId="AD" clId="Web-{B0012EE7-3582-FEDC-F2D5-FE47AA1F5DFA}" dt="2023-01-24T11:39:55.750" v="780" actId="14100"/>
          <ac:picMkLst>
            <pc:docMk/>
            <pc:sldMk cId="1536682558" sldId="267"/>
            <ac:picMk id="4" creationId="{ABC7DCC5-7627-02E7-DB6C-8AEFAC04E6DB}"/>
          </ac:picMkLst>
        </pc:picChg>
        <pc:cxnChg chg="add">
          <ac:chgData name="Jean-Paul SARTORIS" userId="S::jpsartoris.ext@simplonformations.onmicrosoft.com::8017ebe6-4307-4f30-8d67-1e59a931aa85" providerId="AD" clId="Web-{B0012EE7-3582-FEDC-F2D5-FE47AA1F5DFA}" dt="2023-01-24T11:37:05.353" v="740"/>
          <ac:cxnSpMkLst>
            <pc:docMk/>
            <pc:sldMk cId="1536682558" sldId="267"/>
            <ac:cxnSpMk id="14" creationId="{C727A21A-62F5-405C-B7A5-439FD3993289}"/>
          </ac:cxnSpMkLst>
        </pc:cxnChg>
        <pc:cxnChg chg="add">
          <ac:chgData name="Jean-Paul SARTORIS" userId="S::jpsartoris.ext@simplonformations.onmicrosoft.com::8017ebe6-4307-4f30-8d67-1e59a931aa85" providerId="AD" clId="Web-{B0012EE7-3582-FEDC-F2D5-FE47AA1F5DFA}" dt="2023-01-24T11:37:05.353" v="740"/>
          <ac:cxnSpMkLst>
            <pc:docMk/>
            <pc:sldMk cId="1536682558" sldId="267"/>
            <ac:cxnSpMk id="16" creationId="{92E62CE6-1D21-4565-8E90-0F1D900BEF85}"/>
          </ac:cxnSpMkLst>
        </pc:cxnChg>
      </pc:sldChg>
      <pc:sldChg chg="addSp modSp new mod modTransition setBg">
        <pc:chgData name="Jean-Paul SARTORIS" userId="S::jpsartoris.ext@simplonformations.onmicrosoft.com::8017ebe6-4307-4f30-8d67-1e59a931aa85" providerId="AD" clId="Web-{B0012EE7-3582-FEDC-F2D5-FE47AA1F5DFA}" dt="2023-01-24T14:24:03.165" v="1039" actId="20577"/>
        <pc:sldMkLst>
          <pc:docMk/>
          <pc:sldMk cId="231932755" sldId="268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42:37.708" v="897" actId="20577"/>
          <ac:spMkLst>
            <pc:docMk/>
            <pc:sldMk cId="231932755" sldId="268"/>
            <ac:spMk id="2" creationId="{606B7DDA-A94D-FD48-D6E4-7B4886C4EA0F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4:24:03.165" v="1039" actId="20577"/>
          <ac:spMkLst>
            <pc:docMk/>
            <pc:sldMk cId="231932755" sldId="268"/>
            <ac:spMk id="3" creationId="{6535DD8D-D585-199F-CD80-AFDE548DC71D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42:23.692" v="895"/>
          <ac:spMkLst>
            <pc:docMk/>
            <pc:sldMk cId="231932755" sldId="268"/>
            <ac:spMk id="8" creationId="{787F4F1C-8D3D-4EC1-B72D-A0470A5A08B8}"/>
          </ac:spMkLst>
        </pc:spChg>
        <pc:grpChg chg="add">
          <ac:chgData name="Jean-Paul SARTORIS" userId="S::jpsartoris.ext@simplonformations.onmicrosoft.com::8017ebe6-4307-4f30-8d67-1e59a931aa85" providerId="AD" clId="Web-{B0012EE7-3582-FEDC-F2D5-FE47AA1F5DFA}" dt="2023-01-24T11:42:23.692" v="895"/>
          <ac:grpSpMkLst>
            <pc:docMk/>
            <pc:sldMk cId="231932755" sldId="268"/>
            <ac:grpSpMk id="10" creationId="{D1E3DD61-64DB-46AD-B249-E273CD86B051}"/>
          </ac:grpSpMkLst>
        </pc:grpChg>
      </pc:sldChg>
      <pc:sldChg chg="addSp modSp new ord">
        <pc:chgData name="Jean-Paul SARTORIS" userId="S::jpsartoris.ext@simplonformations.onmicrosoft.com::8017ebe6-4307-4f30-8d67-1e59a931aa85" providerId="AD" clId="Web-{B0012EE7-3582-FEDC-F2D5-FE47AA1F5DFA}" dt="2023-01-24T14:45:10.250" v="1083" actId="20577"/>
        <pc:sldMkLst>
          <pc:docMk/>
          <pc:sldMk cId="1957437642" sldId="269"/>
        </pc:sldMkLst>
        <pc:spChg chg="add mod">
          <ac:chgData name="Jean-Paul SARTORIS" userId="S::jpsartoris.ext@simplonformations.onmicrosoft.com::8017ebe6-4307-4f30-8d67-1e59a931aa85" providerId="AD" clId="Web-{B0012EE7-3582-FEDC-F2D5-FE47AA1F5DFA}" dt="2023-01-24T14:45:10.250" v="1083" actId="20577"/>
          <ac:spMkLst>
            <pc:docMk/>
            <pc:sldMk cId="1957437642" sldId="269"/>
            <ac:spMk id="4" creationId="{97F8ED7B-B7AE-973A-93CF-AD11FBEC820D}"/>
          </ac:spMkLst>
        </pc:spChg>
      </pc:sldChg>
      <pc:sldChg chg="add del replId">
        <pc:chgData name="Jean-Paul SARTORIS" userId="S::jpsartoris.ext@simplonformations.onmicrosoft.com::8017ebe6-4307-4f30-8d67-1e59a931aa85" providerId="AD" clId="Web-{B0012EE7-3582-FEDC-F2D5-FE47AA1F5DFA}" dt="2023-01-24T14:35:40.608" v="1074"/>
        <pc:sldMkLst>
          <pc:docMk/>
          <pc:sldMk cId="3564379524" sldId="269"/>
        </pc:sldMkLst>
      </pc:sldChg>
      <pc:sldChg chg="new del">
        <pc:chgData name="Jean-Paul SARTORIS" userId="S::jpsartoris.ext@simplonformations.onmicrosoft.com::8017ebe6-4307-4f30-8d67-1e59a931aa85" providerId="AD" clId="Web-{B0012EE7-3582-FEDC-F2D5-FE47AA1F5DFA}" dt="2023-01-24T14:35:38.014" v="1073"/>
        <pc:sldMkLst>
          <pc:docMk/>
          <pc:sldMk cId="1865380604" sldId="270"/>
        </pc:sldMkLst>
      </pc:sldChg>
    </pc:docChg>
  </pc:docChgLst>
  <pc:docChgLst>
    <pc:chgData name="Jean-Paul SARTORIS" userId="8017ebe6-4307-4f30-8d67-1e59a931aa85" providerId="ADAL" clId="{01C944C9-BEAF-46CF-9B11-DC31E5450520}"/>
    <pc:docChg chg="undo custSel addSld delSld modSld">
      <pc:chgData name="Jean-Paul SARTORIS" userId="8017ebe6-4307-4f30-8d67-1e59a931aa85" providerId="ADAL" clId="{01C944C9-BEAF-46CF-9B11-DC31E5450520}" dt="2023-01-24T21:36:02.658" v="611" actId="20577"/>
      <pc:docMkLst>
        <pc:docMk/>
      </pc:docMkLst>
      <pc:sldChg chg="modSp mod modAnim">
        <pc:chgData name="Jean-Paul SARTORIS" userId="8017ebe6-4307-4f30-8d67-1e59a931aa85" providerId="ADAL" clId="{01C944C9-BEAF-46CF-9B11-DC31E5450520}" dt="2023-01-24T21:18:39.520" v="491"/>
        <pc:sldMkLst>
          <pc:docMk/>
          <pc:sldMk cId="236440321" sldId="259"/>
        </pc:sldMkLst>
        <pc:graphicFrameChg chg="mod">
          <ac:chgData name="Jean-Paul SARTORIS" userId="8017ebe6-4307-4f30-8d67-1e59a931aa85" providerId="ADAL" clId="{01C944C9-BEAF-46CF-9B11-DC31E5450520}" dt="2023-01-24T21:18:21.558" v="489" actId="1076"/>
          <ac:graphicFrameMkLst>
            <pc:docMk/>
            <pc:sldMk cId="236440321" sldId="259"/>
            <ac:graphicFrameMk id="5" creationId="{3FBDEBDC-33C0-0406-44C2-25F7DFFC39C5}"/>
          </ac:graphicFrameMkLst>
        </pc:graphicFrameChg>
      </pc:sldChg>
      <pc:sldChg chg="addSp modSp modAnim">
        <pc:chgData name="Jean-Paul SARTORIS" userId="8017ebe6-4307-4f30-8d67-1e59a931aa85" providerId="ADAL" clId="{01C944C9-BEAF-46CF-9B11-DC31E5450520}" dt="2023-01-24T21:23:38.719" v="516"/>
        <pc:sldMkLst>
          <pc:docMk/>
          <pc:sldMk cId="1022218212" sldId="260"/>
        </pc:sldMkLst>
        <pc:picChg chg="add mod">
          <ac:chgData name="Jean-Paul SARTORIS" userId="8017ebe6-4307-4f30-8d67-1e59a931aa85" providerId="ADAL" clId="{01C944C9-BEAF-46CF-9B11-DC31E5450520}" dt="2023-01-24T21:23:06.811" v="509" actId="1076"/>
          <ac:picMkLst>
            <pc:docMk/>
            <pc:sldMk cId="1022218212" sldId="260"/>
            <ac:picMk id="1026" creationId="{8C8C6422-A18E-56EC-8301-116717EAC598}"/>
          </ac:picMkLst>
        </pc:picChg>
      </pc:sldChg>
      <pc:sldChg chg="modSp mod">
        <pc:chgData name="Jean-Paul SARTORIS" userId="8017ebe6-4307-4f30-8d67-1e59a931aa85" providerId="ADAL" clId="{01C944C9-BEAF-46CF-9B11-DC31E5450520}" dt="2023-01-24T20:39:41.119" v="245" actId="1076"/>
        <pc:sldMkLst>
          <pc:docMk/>
          <pc:sldMk cId="2058356761" sldId="261"/>
        </pc:sldMkLst>
        <pc:spChg chg="mod">
          <ac:chgData name="Jean-Paul SARTORIS" userId="8017ebe6-4307-4f30-8d67-1e59a931aa85" providerId="ADAL" clId="{01C944C9-BEAF-46CF-9B11-DC31E5450520}" dt="2023-01-24T20:39:41.119" v="245" actId="1076"/>
          <ac:spMkLst>
            <pc:docMk/>
            <pc:sldMk cId="2058356761" sldId="261"/>
            <ac:spMk id="2" creationId="{CCD4D289-8AF1-1B23-9783-161DB90CD200}"/>
          </ac:spMkLst>
        </pc:spChg>
        <pc:spChg chg="mod">
          <ac:chgData name="Jean-Paul SARTORIS" userId="8017ebe6-4307-4f30-8d67-1e59a931aa85" providerId="ADAL" clId="{01C944C9-BEAF-46CF-9B11-DC31E5450520}" dt="2023-01-24T20:39:37.641" v="244" actId="14100"/>
          <ac:spMkLst>
            <pc:docMk/>
            <pc:sldMk cId="2058356761" sldId="261"/>
            <ac:spMk id="3" creationId="{3AE4D7F8-871D-8476-B45D-EAA262EDEFD6}"/>
          </ac:spMkLst>
        </pc:spChg>
      </pc:sldChg>
      <pc:sldChg chg="modSp mod modAnim">
        <pc:chgData name="Jean-Paul SARTORIS" userId="8017ebe6-4307-4f30-8d67-1e59a931aa85" providerId="ADAL" clId="{01C944C9-BEAF-46CF-9B11-DC31E5450520}" dt="2023-01-24T21:15:05.394" v="488" actId="1076"/>
        <pc:sldMkLst>
          <pc:docMk/>
          <pc:sldMk cId="2152096008" sldId="263"/>
        </pc:sldMkLst>
        <pc:spChg chg="mod ord">
          <ac:chgData name="Jean-Paul SARTORIS" userId="8017ebe6-4307-4f30-8d67-1e59a931aa85" providerId="ADAL" clId="{01C944C9-BEAF-46CF-9B11-DC31E5450520}" dt="2023-01-24T18:14:49.043" v="64" actId="207"/>
          <ac:spMkLst>
            <pc:docMk/>
            <pc:sldMk cId="2152096008" sldId="263"/>
            <ac:spMk id="14" creationId="{5AEABA55-2B2A-6D4F-D837-147DE6BFA10A}"/>
          </ac:spMkLst>
        </pc:spChg>
        <pc:picChg chg="mod">
          <ac:chgData name="Jean-Paul SARTORIS" userId="8017ebe6-4307-4f30-8d67-1e59a931aa85" providerId="ADAL" clId="{01C944C9-BEAF-46CF-9B11-DC31E5450520}" dt="2023-01-24T21:15:05.394" v="488" actId="1076"/>
          <ac:picMkLst>
            <pc:docMk/>
            <pc:sldMk cId="2152096008" sldId="263"/>
            <ac:picMk id="7" creationId="{1B6B6AA8-FE8B-1CD2-C761-B96EC7B16BC9}"/>
          </ac:picMkLst>
        </pc:picChg>
        <pc:picChg chg="mod">
          <ac:chgData name="Jean-Paul SARTORIS" userId="8017ebe6-4307-4f30-8d67-1e59a931aa85" providerId="ADAL" clId="{01C944C9-BEAF-46CF-9B11-DC31E5450520}" dt="2023-01-24T21:15:04.945" v="487" actId="1076"/>
          <ac:picMkLst>
            <pc:docMk/>
            <pc:sldMk cId="2152096008" sldId="263"/>
            <ac:picMk id="10" creationId="{A19E6BA2-528C-5BA2-ED91-A0FA7FE697DF}"/>
          </ac:picMkLst>
        </pc:picChg>
      </pc:sldChg>
      <pc:sldChg chg="addSp delSp modSp mod modAnim">
        <pc:chgData name="Jean-Paul SARTORIS" userId="8017ebe6-4307-4f30-8d67-1e59a931aa85" providerId="ADAL" clId="{01C944C9-BEAF-46CF-9B11-DC31E5450520}" dt="2023-01-24T21:13:44.316" v="482" actId="14100"/>
        <pc:sldMkLst>
          <pc:docMk/>
          <pc:sldMk cId="2828519884" sldId="265"/>
        </pc:sldMkLst>
        <pc:spChg chg="add mod ord">
          <ac:chgData name="Jean-Paul SARTORIS" userId="8017ebe6-4307-4f30-8d67-1e59a931aa85" providerId="ADAL" clId="{01C944C9-BEAF-46CF-9B11-DC31E5450520}" dt="2023-01-24T21:13:44.316" v="482" actId="14100"/>
          <ac:spMkLst>
            <pc:docMk/>
            <pc:sldMk cId="2828519884" sldId="265"/>
            <ac:spMk id="16" creationId="{E6EFB404-FE06-3B78-68E9-B0EA23A3560D}"/>
          </ac:spMkLst>
        </pc:spChg>
        <pc:picChg chg="del">
          <ac:chgData name="Jean-Paul SARTORIS" userId="8017ebe6-4307-4f30-8d67-1e59a931aa85" providerId="ADAL" clId="{01C944C9-BEAF-46CF-9B11-DC31E5450520}" dt="2023-01-24T19:08:06.486" v="76" actId="478"/>
          <ac:picMkLst>
            <pc:docMk/>
            <pc:sldMk cId="2828519884" sldId="265"/>
            <ac:picMk id="4" creationId="{FF8E3455-519C-148D-F8A2-12506E69FD47}"/>
          </ac:picMkLst>
        </pc:picChg>
        <pc:picChg chg="add mod ord modCrop">
          <ac:chgData name="Jean-Paul SARTORIS" userId="8017ebe6-4307-4f30-8d67-1e59a931aa85" providerId="ADAL" clId="{01C944C9-BEAF-46CF-9B11-DC31E5450520}" dt="2023-01-24T19:10:42.676" v="145" actId="1038"/>
          <ac:picMkLst>
            <pc:docMk/>
            <pc:sldMk cId="2828519884" sldId="265"/>
            <ac:picMk id="6" creationId="{7AD57335-9698-D5D8-E17F-095861D3B9C1}"/>
          </ac:picMkLst>
        </pc:picChg>
        <pc:picChg chg="add mod ord modCrop">
          <ac:chgData name="Jean-Paul SARTORIS" userId="8017ebe6-4307-4f30-8d67-1e59a931aa85" providerId="ADAL" clId="{01C944C9-BEAF-46CF-9B11-DC31E5450520}" dt="2023-01-24T19:10:50.774" v="169" actId="1037"/>
          <ac:picMkLst>
            <pc:docMk/>
            <pc:sldMk cId="2828519884" sldId="265"/>
            <ac:picMk id="8" creationId="{8FA5CCCA-E9E2-9983-902D-7D04A63C99B8}"/>
          </ac:picMkLst>
        </pc:picChg>
        <pc:picChg chg="add del mod">
          <ac:chgData name="Jean-Paul SARTORIS" userId="8017ebe6-4307-4f30-8d67-1e59a931aa85" providerId="ADAL" clId="{01C944C9-BEAF-46CF-9B11-DC31E5450520}" dt="2023-01-24T19:28:24.307" v="199" actId="478"/>
          <ac:picMkLst>
            <pc:docMk/>
            <pc:sldMk cId="2828519884" sldId="265"/>
            <ac:picMk id="12" creationId="{8BFF82CA-6D9D-2F63-E54F-40B919C84037}"/>
          </ac:picMkLst>
        </pc:picChg>
        <pc:picChg chg="add mod ord modCrop">
          <ac:chgData name="Jean-Paul SARTORIS" userId="8017ebe6-4307-4f30-8d67-1e59a931aa85" providerId="ADAL" clId="{01C944C9-BEAF-46CF-9B11-DC31E5450520}" dt="2023-01-24T21:13:36.974" v="481" actId="1035"/>
          <ac:picMkLst>
            <pc:docMk/>
            <pc:sldMk cId="2828519884" sldId="265"/>
            <ac:picMk id="15" creationId="{1D1CE3DA-06BE-3325-5858-8AFEF41F4E20}"/>
          </ac:picMkLst>
        </pc:picChg>
      </pc:sldChg>
      <pc:sldChg chg="addSp delSp modSp mod delAnim modAnim">
        <pc:chgData name="Jean-Paul SARTORIS" userId="8017ebe6-4307-4f30-8d67-1e59a931aa85" providerId="ADAL" clId="{01C944C9-BEAF-46CF-9B11-DC31E5450520}" dt="2023-01-24T21:36:02.658" v="611" actId="20577"/>
        <pc:sldMkLst>
          <pc:docMk/>
          <pc:sldMk cId="3099139360" sldId="266"/>
        </pc:sldMkLst>
        <pc:spChg chg="mod">
          <ac:chgData name="Jean-Paul SARTORIS" userId="8017ebe6-4307-4f30-8d67-1e59a931aa85" providerId="ADAL" clId="{01C944C9-BEAF-46CF-9B11-DC31E5450520}" dt="2023-01-24T21:36:02.658" v="611" actId="20577"/>
          <ac:spMkLst>
            <pc:docMk/>
            <pc:sldMk cId="3099139360" sldId="266"/>
            <ac:spMk id="2" creationId="{CCF2D420-70B5-F06F-68EB-057F565BBFED}"/>
          </ac:spMkLst>
        </pc:spChg>
        <pc:spChg chg="mod">
          <ac:chgData name="Jean-Paul SARTORIS" userId="8017ebe6-4307-4f30-8d67-1e59a931aa85" providerId="ADAL" clId="{01C944C9-BEAF-46CF-9B11-DC31E5450520}" dt="2023-01-24T21:11:44.821" v="462" actId="20577"/>
          <ac:spMkLst>
            <pc:docMk/>
            <pc:sldMk cId="3099139360" sldId="266"/>
            <ac:spMk id="7" creationId="{DC223227-D061-B6D0-5280-241AF4019745}"/>
          </ac:spMkLst>
        </pc:spChg>
        <pc:picChg chg="mod ord">
          <ac:chgData name="Jean-Paul SARTORIS" userId="8017ebe6-4307-4f30-8d67-1e59a931aa85" providerId="ADAL" clId="{01C944C9-BEAF-46CF-9B11-DC31E5450520}" dt="2023-01-24T21:08:36.699" v="431" actId="1076"/>
          <ac:picMkLst>
            <pc:docMk/>
            <pc:sldMk cId="3099139360" sldId="266"/>
            <ac:picMk id="3" creationId="{456961B7-85DC-692A-F281-0AC250552382}"/>
          </ac:picMkLst>
        </pc:picChg>
        <pc:picChg chg="add mod modCrop">
          <ac:chgData name="Jean-Paul SARTORIS" userId="8017ebe6-4307-4f30-8d67-1e59a931aa85" providerId="ADAL" clId="{01C944C9-BEAF-46CF-9B11-DC31E5450520}" dt="2023-01-24T21:07:54.832" v="425" actId="1076"/>
          <ac:picMkLst>
            <pc:docMk/>
            <pc:sldMk cId="3099139360" sldId="266"/>
            <ac:picMk id="6" creationId="{1E46E9C0-2CB9-907F-3778-F3AAAEA2F940}"/>
          </ac:picMkLst>
        </pc:picChg>
        <pc:picChg chg="add mod modCrop">
          <ac:chgData name="Jean-Paul SARTORIS" userId="8017ebe6-4307-4f30-8d67-1e59a931aa85" providerId="ADAL" clId="{01C944C9-BEAF-46CF-9B11-DC31E5450520}" dt="2023-01-24T21:09:34.754" v="445" actId="1076"/>
          <ac:picMkLst>
            <pc:docMk/>
            <pc:sldMk cId="3099139360" sldId="266"/>
            <ac:picMk id="9" creationId="{4D2F8F8C-8D33-DD6C-DAD2-9A8F68079DD3}"/>
          </ac:picMkLst>
        </pc:picChg>
        <pc:picChg chg="add mod modCrop">
          <ac:chgData name="Jean-Paul SARTORIS" userId="8017ebe6-4307-4f30-8d67-1e59a931aa85" providerId="ADAL" clId="{01C944C9-BEAF-46CF-9B11-DC31E5450520}" dt="2023-01-24T21:09:14.737" v="441" actId="1076"/>
          <ac:picMkLst>
            <pc:docMk/>
            <pc:sldMk cId="3099139360" sldId="266"/>
            <ac:picMk id="11" creationId="{E5F3579A-188F-886B-555A-B4F629773D2E}"/>
          </ac:picMkLst>
        </pc:picChg>
        <pc:picChg chg="add del mod modCrop">
          <ac:chgData name="Jean-Paul SARTORIS" userId="8017ebe6-4307-4f30-8d67-1e59a931aa85" providerId="ADAL" clId="{01C944C9-BEAF-46CF-9B11-DC31E5450520}" dt="2023-01-24T20:53:33.049" v="347" actId="478"/>
          <ac:picMkLst>
            <pc:docMk/>
            <pc:sldMk cId="3099139360" sldId="266"/>
            <ac:picMk id="13" creationId="{ACB6D7D5-B6D7-5795-7B94-F085020A0118}"/>
          </ac:picMkLst>
        </pc:picChg>
        <pc:picChg chg="add mod ord modCrop">
          <ac:chgData name="Jean-Paul SARTORIS" userId="8017ebe6-4307-4f30-8d67-1e59a931aa85" providerId="ADAL" clId="{01C944C9-BEAF-46CF-9B11-DC31E5450520}" dt="2023-01-24T21:02:44.268" v="403" actId="1076"/>
          <ac:picMkLst>
            <pc:docMk/>
            <pc:sldMk cId="3099139360" sldId="266"/>
            <ac:picMk id="15" creationId="{8DD15813-BA48-4478-F893-ADCEC653A56D}"/>
          </ac:picMkLst>
        </pc:picChg>
      </pc:sldChg>
      <pc:sldChg chg="modSp mod">
        <pc:chgData name="Jean-Paul SARTORIS" userId="8017ebe6-4307-4f30-8d67-1e59a931aa85" providerId="ADAL" clId="{01C944C9-BEAF-46CF-9B11-DC31E5450520}" dt="2023-01-24T21:35:24.243" v="608" actId="20577"/>
        <pc:sldMkLst>
          <pc:docMk/>
          <pc:sldMk cId="1536682558" sldId="267"/>
        </pc:sldMkLst>
        <pc:spChg chg="mod">
          <ac:chgData name="Jean-Paul SARTORIS" userId="8017ebe6-4307-4f30-8d67-1e59a931aa85" providerId="ADAL" clId="{01C944C9-BEAF-46CF-9B11-DC31E5450520}" dt="2023-01-24T21:35:24.243" v="608" actId="20577"/>
          <ac:spMkLst>
            <pc:docMk/>
            <pc:sldMk cId="1536682558" sldId="267"/>
            <ac:spMk id="7" creationId="{FB282A11-697B-F9B3-FADD-356C8ADDBDB8}"/>
          </ac:spMkLst>
        </pc:spChg>
      </pc:sldChg>
      <pc:sldChg chg="delSp add mod setBg delAnim delDesignElem">
        <pc:chgData name="Jean-Paul SARTORIS" userId="8017ebe6-4307-4f30-8d67-1e59a931aa85" providerId="ADAL" clId="{01C944C9-BEAF-46CF-9B11-DC31E5450520}" dt="2023-01-24T17:47:05.748" v="4" actId="478"/>
        <pc:sldMkLst>
          <pc:docMk/>
          <pc:sldMk cId="3849021091" sldId="270"/>
        </pc:sldMkLst>
        <pc:spChg chg="del">
          <ac:chgData name="Jean-Paul SARTORIS" userId="8017ebe6-4307-4f30-8d67-1e59a931aa85" providerId="ADAL" clId="{01C944C9-BEAF-46CF-9B11-DC31E5450520}" dt="2023-01-24T17:47:00.894" v="1"/>
          <ac:spMkLst>
            <pc:docMk/>
            <pc:sldMk cId="3849021091" sldId="270"/>
            <ac:spMk id="29" creationId="{EF36B2BE-65F4-46E3-AFDD-A9AE9E885071}"/>
          </ac:spMkLst>
        </pc:spChg>
        <pc:spChg chg="del">
          <ac:chgData name="Jean-Paul SARTORIS" userId="8017ebe6-4307-4f30-8d67-1e59a931aa85" providerId="ADAL" clId="{01C944C9-BEAF-46CF-9B11-DC31E5450520}" dt="2023-01-24T17:47:00.894" v="1"/>
          <ac:spMkLst>
            <pc:docMk/>
            <pc:sldMk cId="3849021091" sldId="270"/>
            <ac:spMk id="30" creationId="{FB5B0058-AF13-4859-B429-4EDDE2A26F7F}"/>
          </ac:spMkLst>
        </pc:spChg>
        <pc:spChg chg="del">
          <ac:chgData name="Jean-Paul SARTORIS" userId="8017ebe6-4307-4f30-8d67-1e59a931aa85" providerId="ADAL" clId="{01C944C9-BEAF-46CF-9B11-DC31E5450520}" dt="2023-01-24T17:47:00.894" v="1"/>
          <ac:spMkLst>
            <pc:docMk/>
            <pc:sldMk cId="3849021091" sldId="270"/>
            <ac:spMk id="31" creationId="{D84C2E9E-0B5D-4B5F-9A1F-70EBDCE39034}"/>
          </ac:spMkLst>
        </pc:spChg>
        <pc:picChg chg="del">
          <ac:chgData name="Jean-Paul SARTORIS" userId="8017ebe6-4307-4f30-8d67-1e59a931aa85" providerId="ADAL" clId="{01C944C9-BEAF-46CF-9B11-DC31E5450520}" dt="2023-01-24T17:47:05.207" v="3" actId="478"/>
          <ac:picMkLst>
            <pc:docMk/>
            <pc:sldMk cId="3849021091" sldId="270"/>
            <ac:picMk id="9" creationId="{345AB2F7-BD22-1644-1BDC-719CE2DE77D0}"/>
          </ac:picMkLst>
        </pc:picChg>
        <pc:picChg chg="del">
          <ac:chgData name="Jean-Paul SARTORIS" userId="8017ebe6-4307-4f30-8d67-1e59a931aa85" providerId="ADAL" clId="{01C944C9-BEAF-46CF-9B11-DC31E5450520}" dt="2023-01-24T17:47:04.380" v="2" actId="478"/>
          <ac:picMkLst>
            <pc:docMk/>
            <pc:sldMk cId="3849021091" sldId="270"/>
            <ac:picMk id="12" creationId="{45446730-17B6-2496-3F70-C20E4461A956}"/>
          </ac:picMkLst>
        </pc:picChg>
        <pc:picChg chg="del">
          <ac:chgData name="Jean-Paul SARTORIS" userId="8017ebe6-4307-4f30-8d67-1e59a931aa85" providerId="ADAL" clId="{01C944C9-BEAF-46CF-9B11-DC31E5450520}" dt="2023-01-24T17:47:05.748" v="4" actId="478"/>
          <ac:picMkLst>
            <pc:docMk/>
            <pc:sldMk cId="3849021091" sldId="270"/>
            <ac:picMk id="21" creationId="{B5E03A73-8B11-5342-3D20-E4086E299922}"/>
          </ac:picMkLst>
        </pc:picChg>
      </pc:sldChg>
      <pc:sldChg chg="del">
        <pc:chgData name="Jean-Paul SARTORIS" userId="8017ebe6-4307-4f30-8d67-1e59a931aa85" providerId="ADAL" clId="{01C944C9-BEAF-46CF-9B11-DC31E5450520}" dt="2023-01-24T17:56:44.516" v="5" actId="2696"/>
        <pc:sldMkLst>
          <pc:docMk/>
          <pc:sldMk cId="3382652218" sldId="271"/>
        </pc:sldMkLst>
      </pc:sldChg>
    </pc:docChg>
  </pc:docChgLst>
  <pc:docChgLst>
    <pc:chgData name="Jean-Paul SARTORIS" userId="S::jpsartoris.ext@simplonformations.onmicrosoft.com::8017ebe6-4307-4f30-8d67-1e59a931aa85" providerId="AD" clId="Web-{40270939-B79D-4CF1-978F-C34D227A2194}"/>
    <pc:docChg chg="modSld addMainMaster delMainMaster">
      <pc:chgData name="Jean-Paul SARTORIS" userId="S::jpsartoris.ext@simplonformations.onmicrosoft.com::8017ebe6-4307-4f30-8d67-1e59a931aa85" providerId="AD" clId="Web-{40270939-B79D-4CF1-978F-C34D227A2194}" dt="2023-01-24T09:12:55.612" v="9"/>
      <pc:docMkLst>
        <pc:docMk/>
      </pc:docMkLst>
      <pc:sldChg chg="addSp delSp modSp mod setBg modClrScheme addAnim delAnim setClrOvrMap chgLayout">
        <pc:chgData name="Jean-Paul SARTORIS" userId="S::jpsartoris.ext@simplonformations.onmicrosoft.com::8017ebe6-4307-4f30-8d67-1e59a931aa85" providerId="AD" clId="Web-{40270939-B79D-4CF1-978F-C34D227A2194}" dt="2023-01-24T09:12:55.612" v="9"/>
        <pc:sldMkLst>
          <pc:docMk/>
          <pc:sldMk cId="3784089036" sldId="256"/>
        </pc:sldMkLst>
        <pc:spChg chg="mod">
          <ac:chgData name="Jean-Paul SARTORIS" userId="S::jpsartoris.ext@simplonformations.onmicrosoft.com::8017ebe6-4307-4f30-8d67-1e59a931aa85" providerId="AD" clId="Web-{40270939-B79D-4CF1-978F-C34D227A2194}" dt="2023-01-24T09:12:55.612" v="9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Jean-Paul SARTORIS" userId="S::jpsartoris.ext@simplonformations.onmicrosoft.com::8017ebe6-4307-4f30-8d67-1e59a931aa85" providerId="AD" clId="Web-{40270939-B79D-4CF1-978F-C34D227A2194}" dt="2023-01-24T09:12:55.612" v="9"/>
          <ac:spMkLst>
            <pc:docMk/>
            <pc:sldMk cId="3784089036" sldId="256"/>
            <ac:spMk id="3" creationId="{00000000-0000-0000-0000-000000000000}"/>
          </ac:spMkLst>
        </pc:spChg>
        <pc:spChg chg="add del">
          <ac:chgData name="Jean-Paul SARTORIS" userId="S::jpsartoris.ext@simplonformations.onmicrosoft.com::8017ebe6-4307-4f30-8d67-1e59a931aa85" providerId="AD" clId="Web-{40270939-B79D-4CF1-978F-C34D227A2194}" dt="2023-01-24T09:12:55.612" v="9"/>
          <ac:spMkLst>
            <pc:docMk/>
            <pc:sldMk cId="3784089036" sldId="256"/>
            <ac:spMk id="9" creationId="{14F048CC-17C9-B246-BF2A-29E51AD1C6EA}"/>
          </ac:spMkLst>
        </pc:spChg>
        <pc:spChg chg="add del">
          <ac:chgData name="Jean-Paul SARTORIS" userId="S::jpsartoris.ext@simplonformations.onmicrosoft.com::8017ebe6-4307-4f30-8d67-1e59a931aa85" providerId="AD" clId="Web-{40270939-B79D-4CF1-978F-C34D227A2194}" dt="2023-01-24T09:12:55.612" v="9"/>
          <ac:spMkLst>
            <pc:docMk/>
            <pc:sldMk cId="3784089036" sldId="256"/>
            <ac:spMk id="11" creationId="{53C4D10E-16D3-5D49-A995-1FD27619A96C}"/>
          </ac:spMkLst>
        </pc:spChg>
        <pc:spChg chg="add del">
          <ac:chgData name="Jean-Paul SARTORIS" userId="S::jpsartoris.ext@simplonformations.onmicrosoft.com::8017ebe6-4307-4f30-8d67-1e59a931aa85" providerId="AD" clId="Web-{40270939-B79D-4CF1-978F-C34D227A2194}" dt="2023-01-24T09:12:55.612" v="9"/>
          <ac:spMkLst>
            <pc:docMk/>
            <pc:sldMk cId="3784089036" sldId="256"/>
            <ac:spMk id="13" creationId="{24124FF1-775D-AC4A-81D0-73FC0F54A682}"/>
          </ac:spMkLst>
        </pc:spChg>
        <pc:spChg chg="add del">
          <ac:chgData name="Jean-Paul SARTORIS" userId="S::jpsartoris.ext@simplonformations.onmicrosoft.com::8017ebe6-4307-4f30-8d67-1e59a931aa85" providerId="AD" clId="Web-{40270939-B79D-4CF1-978F-C34D227A2194}" dt="2023-01-24T09:12:55.612" v="9"/>
          <ac:spMkLst>
            <pc:docMk/>
            <pc:sldMk cId="3784089036" sldId="256"/>
            <ac:spMk id="15" creationId="{C53E2C7F-F4FF-A94D-ACAE-82823EC88FEC}"/>
          </ac:spMkLst>
        </pc:spChg>
        <pc:picChg chg="add del mod">
          <ac:chgData name="Jean-Paul SARTORIS" userId="S::jpsartoris.ext@simplonformations.onmicrosoft.com::8017ebe6-4307-4f30-8d67-1e59a931aa85" providerId="AD" clId="Web-{40270939-B79D-4CF1-978F-C34D227A2194}" dt="2023-01-24T09:12:55.612" v="9"/>
          <ac:picMkLst>
            <pc:docMk/>
            <pc:sldMk cId="3784089036" sldId="256"/>
            <ac:picMk id="4" creationId="{A195957F-0E33-5539-FC58-2390A73518B7}"/>
          </ac:picMkLst>
        </pc:picChg>
      </pc:sldChg>
      <pc:sldMasterChg chg="add del addSldLayout delSldLayout">
        <pc:chgData name="Jean-Paul SARTORIS" userId="S::jpsartoris.ext@simplonformations.onmicrosoft.com::8017ebe6-4307-4f30-8d67-1e59a931aa85" providerId="AD" clId="Web-{40270939-B79D-4CF1-978F-C34D227A2194}" dt="2023-01-24T09:12:55.612" v="9"/>
        <pc:sldMasterMkLst>
          <pc:docMk/>
          <pc:sldMasterMk cId="3071127875" sldId="2147483648"/>
        </pc:sldMasterMkLst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3310491181" sldId="2147483649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3841795644" sldId="2147483650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3466923455" sldId="2147483651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3747632232" sldId="2147483652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2611866596" sldId="2147483653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3395854097" sldId="2147483654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4040201302" sldId="2147483655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2706407263" sldId="2147483656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1610903340" sldId="2147483657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4172787210" sldId="2147483658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1902177510" sldId="2147483659"/>
          </pc:sldLayoutMkLst>
        </pc:sldLayoutChg>
      </pc:sldMasterChg>
      <pc:sldMasterChg chg="add del replId addSldLayout delSldLayout">
        <pc:chgData name="Jean-Paul SARTORIS" userId="S::jpsartoris.ext@simplonformations.onmicrosoft.com::8017ebe6-4307-4f30-8d67-1e59a931aa85" providerId="AD" clId="Web-{40270939-B79D-4CF1-978F-C34D227A2194}" dt="2023-01-24T09:12:55.612" v="9"/>
        <pc:sldMasterMkLst>
          <pc:docMk/>
          <pc:sldMasterMk cId="2928364464" sldId="2147483660"/>
        </pc:sldMasterMkLst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2312069912" sldId="2147483661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1138905631" sldId="2147483662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1461422257" sldId="2147483663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194344744" sldId="2147483664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435743039" sldId="2147483665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1863957600" sldId="2147483666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3807392431" sldId="2147483667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216012739" sldId="2147483668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3685329479" sldId="2147483669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12243010" sldId="2147483670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2319966808" sldId="2147483671"/>
          </pc:sldLayoutMkLst>
        </pc:sldLayoutChg>
      </pc:sldMasterChg>
    </pc:docChg>
  </pc:docChgLst>
  <pc:docChgLst>
    <pc:chgData name="Jean-Paul SARTORIS" userId="S::jpsartoris.ext@simplonformations.onmicrosoft.com::8017ebe6-4307-4f30-8d67-1e59a931aa85" providerId="AD" clId="Web-{401EE7D1-BE9D-5813-C785-CAB42FE5DC24}"/>
    <pc:docChg chg="modSld">
      <pc:chgData name="Jean-Paul SARTORIS" userId="S::jpsartoris.ext@simplonformations.onmicrosoft.com::8017ebe6-4307-4f30-8d67-1e59a931aa85" providerId="AD" clId="Web-{401EE7D1-BE9D-5813-C785-CAB42FE5DC24}" dt="2023-01-24T21:47:39.639" v="3"/>
      <pc:docMkLst>
        <pc:docMk/>
      </pc:docMkLst>
      <pc:sldChg chg="delSp modSp">
        <pc:chgData name="Jean-Paul SARTORIS" userId="S::jpsartoris.ext@simplonformations.onmicrosoft.com::8017ebe6-4307-4f30-8d67-1e59a931aa85" providerId="AD" clId="Web-{401EE7D1-BE9D-5813-C785-CAB42FE5DC24}" dt="2023-01-24T21:47:39.639" v="3"/>
        <pc:sldMkLst>
          <pc:docMk/>
          <pc:sldMk cId="2058356761" sldId="261"/>
        </pc:sldMkLst>
        <pc:spChg chg="del mod">
          <ac:chgData name="Jean-Paul SARTORIS" userId="S::jpsartoris.ext@simplonformations.onmicrosoft.com::8017ebe6-4307-4f30-8d67-1e59a931aa85" providerId="AD" clId="Web-{401EE7D1-BE9D-5813-C785-CAB42FE5DC24}" dt="2023-01-24T21:47:39.639" v="3"/>
          <ac:spMkLst>
            <pc:docMk/>
            <pc:sldMk cId="2058356761" sldId="261"/>
            <ac:spMk id="5" creationId="{A275975C-ECCF-DA8E-8DD5-319599049512}"/>
          </ac:spMkLst>
        </pc:spChg>
      </pc:sldChg>
    </pc:docChg>
  </pc:docChgLst>
  <pc:docChgLst>
    <pc:chgData name="Jean-Paul SARTORIS" userId="S::jpsartoris.ext@simplonformations.onmicrosoft.com::8017ebe6-4307-4f30-8d67-1e59a931aa85" providerId="AD" clId="Web-{C82FEE8A-C18A-E403-9EAA-45BFFA491F8C}"/>
    <pc:docChg chg="modSld">
      <pc:chgData name="Jean-Paul SARTORIS" userId="S::jpsartoris.ext@simplonformations.onmicrosoft.com::8017ebe6-4307-4f30-8d67-1e59a931aa85" providerId="AD" clId="Web-{C82FEE8A-C18A-E403-9EAA-45BFFA491F8C}" dt="2023-01-24T18:54:49.265" v="10"/>
      <pc:docMkLst>
        <pc:docMk/>
      </pc:docMkLst>
      <pc:sldChg chg="modSp">
        <pc:chgData name="Jean-Paul SARTORIS" userId="S::jpsartoris.ext@simplonformations.onmicrosoft.com::8017ebe6-4307-4f30-8d67-1e59a931aa85" providerId="AD" clId="Web-{C82FEE8A-C18A-E403-9EAA-45BFFA491F8C}" dt="2023-01-24T18:54:49.265" v="10"/>
        <pc:sldMkLst>
          <pc:docMk/>
          <pc:sldMk cId="2152096008" sldId="263"/>
        </pc:sldMkLst>
        <pc:spChg chg="mod">
          <ac:chgData name="Jean-Paul SARTORIS" userId="S::jpsartoris.ext@simplonformations.onmicrosoft.com::8017ebe6-4307-4f30-8d67-1e59a931aa85" providerId="AD" clId="Web-{C82FEE8A-C18A-E403-9EAA-45BFFA491F8C}" dt="2023-01-24T18:54:49.265" v="10"/>
          <ac:spMkLst>
            <pc:docMk/>
            <pc:sldMk cId="2152096008" sldId="263"/>
            <ac:spMk id="14" creationId="{5AEABA55-2B2A-6D4F-D837-147DE6BFA10A}"/>
          </ac:spMkLst>
        </pc:spChg>
      </pc:sldChg>
    </pc:docChg>
  </pc:docChgLst>
  <pc:docChgLst>
    <pc:chgData name="Jean-Paul SARTORIS" userId="S::jpsartoris.ext@simplonformations.onmicrosoft.com::8017ebe6-4307-4f30-8d67-1e59a931aa85" providerId="AD" clId="Web-{0670B202-B839-C844-4E9C-E51F0AD27446}"/>
    <pc:docChg chg="modSld">
      <pc:chgData name="Jean-Paul SARTORIS" userId="S::jpsartoris.ext@simplonformations.onmicrosoft.com::8017ebe6-4307-4f30-8d67-1e59a931aa85" providerId="AD" clId="Web-{0670B202-B839-C844-4E9C-E51F0AD27446}" dt="2023-01-24T15:51:43.741" v="18" actId="20577"/>
      <pc:docMkLst>
        <pc:docMk/>
      </pc:docMkLst>
      <pc:sldChg chg="modSp">
        <pc:chgData name="Jean-Paul SARTORIS" userId="S::jpsartoris.ext@simplonformations.onmicrosoft.com::8017ebe6-4307-4f30-8d67-1e59a931aa85" providerId="AD" clId="Web-{0670B202-B839-C844-4E9C-E51F0AD27446}" dt="2023-01-24T15:51:43.741" v="18" actId="20577"/>
        <pc:sldMkLst>
          <pc:docMk/>
          <pc:sldMk cId="3099139360" sldId="266"/>
        </pc:sldMkLst>
        <pc:spChg chg="mod">
          <ac:chgData name="Jean-Paul SARTORIS" userId="S::jpsartoris.ext@simplonformations.onmicrosoft.com::8017ebe6-4307-4f30-8d67-1e59a931aa85" providerId="AD" clId="Web-{0670B202-B839-C844-4E9C-E51F0AD27446}" dt="2023-01-24T15:51:43.741" v="18" actId="20577"/>
          <ac:spMkLst>
            <pc:docMk/>
            <pc:sldMk cId="3099139360" sldId="266"/>
            <ac:spMk id="7" creationId="{DC223227-D061-B6D0-5280-241AF4019745}"/>
          </ac:spMkLst>
        </pc:spChg>
      </pc:sldChg>
    </pc:docChg>
  </pc:docChgLst>
  <pc:docChgLst>
    <pc:chgData name="Jean-Paul SARTORIS" userId="S::jpsartoris.ext@simplonformations.onmicrosoft.com::8017ebe6-4307-4f30-8d67-1e59a931aa85" providerId="AD" clId="Web-{01DC6E6D-6D0D-D698-CD12-8FF9787BCF09}"/>
    <pc:docChg chg="addSld delSld modSld">
      <pc:chgData name="Jean-Paul SARTORIS" userId="S::jpsartoris.ext@simplonformations.onmicrosoft.com::8017ebe6-4307-4f30-8d67-1e59a931aa85" providerId="AD" clId="Web-{01DC6E6D-6D0D-D698-CD12-8FF9787BCF09}" dt="2023-01-24T10:10:23.693" v="347" actId="1076"/>
      <pc:docMkLst>
        <pc:docMk/>
      </pc:docMkLst>
      <pc:sldChg chg="addSp modSp">
        <pc:chgData name="Jean-Paul SARTORIS" userId="S::jpsartoris.ext@simplonformations.onmicrosoft.com::8017ebe6-4307-4f30-8d67-1e59a931aa85" providerId="AD" clId="Web-{01DC6E6D-6D0D-D698-CD12-8FF9787BCF09}" dt="2023-01-24T10:10:23.693" v="347" actId="1076"/>
        <pc:sldMkLst>
          <pc:docMk/>
          <pc:sldMk cId="3784089036" sldId="256"/>
        </pc:sldMkLst>
        <pc:spChg chg="mod">
          <ac:chgData name="Jean-Paul SARTORIS" userId="S::jpsartoris.ext@simplonformations.onmicrosoft.com::8017ebe6-4307-4f30-8d67-1e59a931aa85" providerId="AD" clId="Web-{01DC6E6D-6D0D-D698-CD12-8FF9787BCF09}" dt="2023-01-24T09:15:03.851" v="2" actId="20577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Jean-Paul SARTORIS" userId="S::jpsartoris.ext@simplonformations.onmicrosoft.com::8017ebe6-4307-4f30-8d67-1e59a931aa85" providerId="AD" clId="Web-{01DC6E6D-6D0D-D698-CD12-8FF9787BCF09}" dt="2023-01-24T10:09:08.035" v="292" actId="1076"/>
          <ac:spMkLst>
            <pc:docMk/>
            <pc:sldMk cId="3784089036" sldId="256"/>
            <ac:spMk id="3" creationId="{00000000-0000-0000-0000-000000000000}"/>
          </ac:spMkLst>
        </pc:spChg>
        <pc:spChg chg="add mod">
          <ac:chgData name="Jean-Paul SARTORIS" userId="S::jpsartoris.ext@simplonformations.onmicrosoft.com::8017ebe6-4307-4f30-8d67-1e59a931aa85" providerId="AD" clId="Web-{01DC6E6D-6D0D-D698-CD12-8FF9787BCF09}" dt="2023-01-24T10:10:23.693" v="347" actId="1076"/>
          <ac:spMkLst>
            <pc:docMk/>
            <pc:sldMk cId="3784089036" sldId="256"/>
            <ac:spMk id="4" creationId="{D2C640BA-9DF3-ACA3-39F3-87A26C115609}"/>
          </ac:spMkLst>
        </pc:spChg>
      </pc:sldChg>
      <pc:sldChg chg="modSp new del">
        <pc:chgData name="Jean-Paul SARTORIS" userId="S::jpsartoris.ext@simplonformations.onmicrosoft.com::8017ebe6-4307-4f30-8d67-1e59a931aa85" providerId="AD" clId="Web-{01DC6E6D-6D0D-D698-CD12-8FF9787BCF09}" dt="2023-01-24T09:17:33.697" v="26"/>
        <pc:sldMkLst>
          <pc:docMk/>
          <pc:sldMk cId="3631536317" sldId="257"/>
        </pc:sldMkLst>
        <pc:spChg chg="mod">
          <ac:chgData name="Jean-Paul SARTORIS" userId="S::jpsartoris.ext@simplonformations.onmicrosoft.com::8017ebe6-4307-4f30-8d67-1e59a931aa85" providerId="AD" clId="Web-{01DC6E6D-6D0D-D698-CD12-8FF9787BCF09}" dt="2023-01-24T09:15:14.242" v="9" actId="20577"/>
          <ac:spMkLst>
            <pc:docMk/>
            <pc:sldMk cId="3631536317" sldId="257"/>
            <ac:spMk id="2" creationId="{1807C80C-C18C-2752-BF3E-C25651249919}"/>
          </ac:spMkLst>
        </pc:spChg>
      </pc:sldChg>
      <pc:sldChg chg="delSp modSp new">
        <pc:chgData name="Jean-Paul SARTORIS" userId="S::jpsartoris.ext@simplonformations.onmicrosoft.com::8017ebe6-4307-4f30-8d67-1e59a931aa85" providerId="AD" clId="Web-{01DC6E6D-6D0D-D698-CD12-8FF9787BCF09}" dt="2023-01-24T09:34:20.039" v="215" actId="20577"/>
        <pc:sldMkLst>
          <pc:docMk/>
          <pc:sldMk cId="3571308726" sldId="258"/>
        </pc:sldMkLst>
        <pc:spChg chg="mod">
          <ac:chgData name="Jean-Paul SARTORIS" userId="S::jpsartoris.ext@simplonformations.onmicrosoft.com::8017ebe6-4307-4f30-8d67-1e59a931aa85" providerId="AD" clId="Web-{01DC6E6D-6D0D-D698-CD12-8FF9787BCF09}" dt="2023-01-24T09:34:17.070" v="212" actId="20577"/>
          <ac:spMkLst>
            <pc:docMk/>
            <pc:sldMk cId="3571308726" sldId="258"/>
            <ac:spMk id="2" creationId="{0A61C8DE-F098-80CC-52D9-190C73F99F37}"/>
          </ac:spMkLst>
        </pc:spChg>
        <pc:spChg chg="del mod">
          <ac:chgData name="Jean-Paul SARTORIS" userId="S::jpsartoris.ext@simplonformations.onmicrosoft.com::8017ebe6-4307-4f30-8d67-1e59a931aa85" providerId="AD" clId="Web-{01DC6E6D-6D0D-D698-CD12-8FF9787BCF09}" dt="2023-01-24T09:17:48.385" v="33"/>
          <ac:spMkLst>
            <pc:docMk/>
            <pc:sldMk cId="3571308726" sldId="258"/>
            <ac:spMk id="3" creationId="{DD0CEA8E-AA75-608B-FEB1-1669EB235FFC}"/>
          </ac:spMkLst>
        </pc:spChg>
        <pc:spChg chg="mod">
          <ac:chgData name="Jean-Paul SARTORIS" userId="S::jpsartoris.ext@simplonformations.onmicrosoft.com::8017ebe6-4307-4f30-8d67-1e59a931aa85" providerId="AD" clId="Web-{01DC6E6D-6D0D-D698-CD12-8FF9787BCF09}" dt="2023-01-24T09:34:20.039" v="215" actId="20577"/>
          <ac:spMkLst>
            <pc:docMk/>
            <pc:sldMk cId="3571308726" sldId="258"/>
            <ac:spMk id="4" creationId="{E9FC4112-5251-662C-DD49-0F82B58EB528}"/>
          </ac:spMkLst>
        </pc:spChg>
        <pc:spChg chg="mod">
          <ac:chgData name="Jean-Paul SARTORIS" userId="S::jpsartoris.ext@simplonformations.onmicrosoft.com::8017ebe6-4307-4f30-8d67-1e59a931aa85" providerId="AD" clId="Web-{01DC6E6D-6D0D-D698-CD12-8FF9787BCF09}" dt="2023-01-24T09:17:24.884" v="25" actId="14100"/>
          <ac:spMkLst>
            <pc:docMk/>
            <pc:sldMk cId="3571308726" sldId="258"/>
            <ac:spMk id="5" creationId="{373A1B9E-CDDE-330A-51E1-BAA7AE8F2E50}"/>
          </ac:spMkLst>
        </pc:spChg>
        <pc:spChg chg="del">
          <ac:chgData name="Jean-Paul SARTORIS" userId="S::jpsartoris.ext@simplonformations.onmicrosoft.com::8017ebe6-4307-4f30-8d67-1e59a931aa85" providerId="AD" clId="Web-{01DC6E6D-6D0D-D698-CD12-8FF9787BCF09}" dt="2023-01-24T09:17:14.619" v="22"/>
          <ac:spMkLst>
            <pc:docMk/>
            <pc:sldMk cId="3571308726" sldId="258"/>
            <ac:spMk id="6" creationId="{0A9A5F52-A0B6-350D-A53C-62C5BB086DC1}"/>
          </ac:spMkLst>
        </pc:spChg>
      </pc:sldChg>
      <pc:sldChg chg="new del">
        <pc:chgData name="Jean-Paul SARTORIS" userId="S::jpsartoris.ext@simplonformations.onmicrosoft.com::8017ebe6-4307-4f30-8d67-1e59a931aa85" providerId="AD" clId="Web-{01DC6E6D-6D0D-D698-CD12-8FF9787BCF09}" dt="2023-01-24T09:22:06.935" v="36"/>
        <pc:sldMkLst>
          <pc:docMk/>
          <pc:sldMk cId="203782816" sldId="259"/>
        </pc:sldMkLst>
      </pc:sldChg>
      <pc:sldChg chg="addSp delSp modSp new">
        <pc:chgData name="Jean-Paul SARTORIS" userId="S::jpsartoris.ext@simplonformations.onmicrosoft.com::8017ebe6-4307-4f30-8d67-1e59a931aa85" providerId="AD" clId="Web-{01DC6E6D-6D0D-D698-CD12-8FF9787BCF09}" dt="2023-01-24T09:33:40.476" v="205" actId="1076"/>
        <pc:sldMkLst>
          <pc:docMk/>
          <pc:sldMk cId="236440321" sldId="259"/>
        </pc:sldMkLst>
        <pc:spChg chg="mod">
          <ac:chgData name="Jean-Paul SARTORIS" userId="S::jpsartoris.ext@simplonformations.onmicrosoft.com::8017ebe6-4307-4f30-8d67-1e59a931aa85" providerId="AD" clId="Web-{01DC6E6D-6D0D-D698-CD12-8FF9787BCF09}" dt="2023-01-24T09:33:30.007" v="203" actId="20577"/>
          <ac:spMkLst>
            <pc:docMk/>
            <pc:sldMk cId="236440321" sldId="259"/>
            <ac:spMk id="2" creationId="{FEC26031-5835-1295-8CCA-F42BEDAB536D}"/>
          </ac:spMkLst>
        </pc:spChg>
        <pc:spChg chg="del">
          <ac:chgData name="Jean-Paul SARTORIS" userId="S::jpsartoris.ext@simplonformations.onmicrosoft.com::8017ebe6-4307-4f30-8d67-1e59a931aa85" providerId="AD" clId="Web-{01DC6E6D-6D0D-D698-CD12-8FF9787BCF09}" dt="2023-01-24T09:28:06.581" v="71"/>
          <ac:spMkLst>
            <pc:docMk/>
            <pc:sldMk cId="236440321" sldId="259"/>
            <ac:spMk id="3" creationId="{5EE1D668-C278-FAB7-0A51-E3F2F22AC93F}"/>
          </ac:spMkLst>
        </pc:spChg>
        <pc:spChg chg="add mod">
          <ac:chgData name="Jean-Paul SARTORIS" userId="S::jpsartoris.ext@simplonformations.onmicrosoft.com::8017ebe6-4307-4f30-8d67-1e59a931aa85" providerId="AD" clId="Web-{01DC6E6D-6D0D-D698-CD12-8FF9787BCF09}" dt="2023-01-24T09:33:40.476" v="205" actId="1076"/>
          <ac:spMkLst>
            <pc:docMk/>
            <pc:sldMk cId="236440321" sldId="259"/>
            <ac:spMk id="6" creationId="{ECE49C4E-F5F6-EF0D-BF24-CDB37750685E}"/>
          </ac:spMkLst>
        </pc:spChg>
        <pc:spChg chg="add del mod">
          <ac:chgData name="Jean-Paul SARTORIS" userId="S::jpsartoris.ext@simplonformations.onmicrosoft.com::8017ebe6-4307-4f30-8d67-1e59a931aa85" providerId="AD" clId="Web-{01DC6E6D-6D0D-D698-CD12-8FF9787BCF09}" dt="2023-01-24T09:30:20.442" v="104"/>
          <ac:spMkLst>
            <pc:docMk/>
            <pc:sldMk cId="236440321" sldId="259"/>
            <ac:spMk id="9" creationId="{81514C68-4BA7-3171-10D2-834390BDAC43}"/>
          </ac:spMkLst>
        </pc:spChg>
        <pc:graphicFrameChg chg="add mod ord modGraphic">
          <ac:chgData name="Jean-Paul SARTORIS" userId="S::jpsartoris.ext@simplonformations.onmicrosoft.com::8017ebe6-4307-4f30-8d67-1e59a931aa85" providerId="AD" clId="Web-{01DC6E6D-6D0D-D698-CD12-8FF9787BCF09}" dt="2023-01-24T09:33:36.335" v="204" actId="1076"/>
          <ac:graphicFrameMkLst>
            <pc:docMk/>
            <pc:sldMk cId="236440321" sldId="259"/>
            <ac:graphicFrameMk id="5" creationId="{3FBDEBDC-33C0-0406-44C2-25F7DFFC39C5}"/>
          </ac:graphicFrameMkLst>
        </pc:graphicFrameChg>
        <pc:graphicFrameChg chg="add del mod">
          <ac:chgData name="Jean-Paul SARTORIS" userId="S::jpsartoris.ext@simplonformations.onmicrosoft.com::8017ebe6-4307-4f30-8d67-1e59a931aa85" providerId="AD" clId="Web-{01DC6E6D-6D0D-D698-CD12-8FF9787BCF09}" dt="2023-01-24T09:30:20.442" v="105"/>
          <ac:graphicFrameMkLst>
            <pc:docMk/>
            <pc:sldMk cId="236440321" sldId="259"/>
            <ac:graphicFrameMk id="8" creationId="{1CBA0356-1A80-0B01-4518-5168873517AC}"/>
          </ac:graphicFrameMkLst>
        </pc:graphicFrameChg>
      </pc:sldChg>
      <pc:sldChg chg="addSp delSp modSp new addAnim delAnim modAnim">
        <pc:chgData name="Jean-Paul SARTORIS" userId="S::jpsartoris.ext@simplonformations.onmicrosoft.com::8017ebe6-4307-4f30-8d67-1e59a931aa85" providerId="AD" clId="Web-{01DC6E6D-6D0D-D698-CD12-8FF9787BCF09}" dt="2023-01-24T09:56:25.135" v="261" actId="1076"/>
        <pc:sldMkLst>
          <pc:docMk/>
          <pc:sldMk cId="1022218212" sldId="260"/>
        </pc:sldMkLst>
        <pc:spChg chg="mod">
          <ac:chgData name="Jean-Paul SARTORIS" userId="S::jpsartoris.ext@simplonformations.onmicrosoft.com::8017ebe6-4307-4f30-8d67-1e59a931aa85" providerId="AD" clId="Web-{01DC6E6D-6D0D-D698-CD12-8FF9787BCF09}" dt="2023-01-24T09:34:00.882" v="210" actId="20577"/>
          <ac:spMkLst>
            <pc:docMk/>
            <pc:sldMk cId="1022218212" sldId="260"/>
            <ac:spMk id="2" creationId="{1B848D6C-A565-E10C-903E-6586AEDC8842}"/>
          </ac:spMkLst>
        </pc:spChg>
        <pc:spChg chg="del">
          <ac:chgData name="Jean-Paul SARTORIS" userId="S::jpsartoris.ext@simplonformations.onmicrosoft.com::8017ebe6-4307-4f30-8d67-1e59a931aa85" providerId="AD" clId="Web-{01DC6E6D-6D0D-D698-CD12-8FF9787BCF09}" dt="2023-01-24T09:35:47.415" v="216"/>
          <ac:spMkLst>
            <pc:docMk/>
            <pc:sldMk cId="1022218212" sldId="260"/>
            <ac:spMk id="3" creationId="{D814D1D5-B30D-70D8-D307-BDC899F24BF0}"/>
          </ac:spMkLst>
        </pc:spChg>
        <pc:spChg chg="add mod">
          <ac:chgData name="Jean-Paul SARTORIS" userId="S::jpsartoris.ext@simplonformations.onmicrosoft.com::8017ebe6-4307-4f30-8d67-1e59a931aa85" providerId="AD" clId="Web-{01DC6E6D-6D0D-D698-CD12-8FF9787BCF09}" dt="2023-01-24T09:33:59.304" v="208" actId="20577"/>
          <ac:spMkLst>
            <pc:docMk/>
            <pc:sldMk cId="1022218212" sldId="260"/>
            <ac:spMk id="5" creationId="{53A2963A-EB20-70B8-8163-765A23A35665}"/>
          </ac:spMkLst>
        </pc:spChg>
        <pc:picChg chg="mod">
          <ac:chgData name="Jean-Paul SARTORIS" userId="S::jpsartoris.ext@simplonformations.onmicrosoft.com::8017ebe6-4307-4f30-8d67-1e59a931aa85" providerId="AD" clId="Web-{01DC6E6D-6D0D-D698-CD12-8FF9787BCF09}" dt="2023-01-24T09:56:25.135" v="261" actId="1076"/>
          <ac:picMkLst>
            <pc:docMk/>
            <pc:sldMk cId="1022218212" sldId="260"/>
            <ac:picMk id="3" creationId="{6C93B76C-E43D-CEC1-8679-533011BC90E5}"/>
          </ac:picMkLst>
        </pc:picChg>
        <pc:picChg chg="del mod">
          <ac:chgData name="Jean-Paul SARTORIS" userId="S::jpsartoris.ext@simplonformations.onmicrosoft.com::8017ebe6-4307-4f30-8d67-1e59a931aa85" providerId="AD" clId="Web-{01DC6E6D-6D0D-D698-CD12-8FF9787BCF09}" dt="2023-01-24T09:53:43.101" v="258"/>
          <ac:picMkLst>
            <pc:docMk/>
            <pc:sldMk cId="1022218212" sldId="260"/>
            <ac:picMk id="3" creationId="{C6442259-DCAF-991A-DA0C-9E9C05C7A64F}"/>
          </ac:picMkLst>
        </pc:picChg>
        <pc:picChg chg="add del mod">
          <ac:chgData name="Jean-Paul SARTORIS" userId="S::jpsartoris.ext@simplonformations.onmicrosoft.com::8017ebe6-4307-4f30-8d67-1e59a931aa85" providerId="AD" clId="Web-{01DC6E6D-6D0D-D698-CD12-8FF9787BCF09}" dt="2023-01-24T09:38:35.089" v="225"/>
          <ac:picMkLst>
            <pc:docMk/>
            <pc:sldMk cId="1022218212" sldId="260"/>
            <ac:picMk id="6" creationId="{0E5E196E-838D-0828-B667-737C85BF98A2}"/>
          </ac:picMkLst>
        </pc:picChg>
        <pc:picChg chg="add del mod">
          <ac:chgData name="Jean-Paul SARTORIS" userId="S::jpsartoris.ext@simplonformations.onmicrosoft.com::8017ebe6-4307-4f30-8d67-1e59a931aa85" providerId="AD" clId="Web-{01DC6E6D-6D0D-D698-CD12-8FF9787BCF09}" dt="2023-01-24T09:38:34.464" v="224"/>
          <ac:picMkLst>
            <pc:docMk/>
            <pc:sldMk cId="1022218212" sldId="260"/>
            <ac:picMk id="7" creationId="{69E4F0F4-3C25-3599-09CD-05AD00AB86F3}"/>
          </ac:picMkLst>
        </pc:picChg>
        <pc:picChg chg="add mod">
          <ac:chgData name="Jean-Paul SARTORIS" userId="S::jpsartoris.ext@simplonformations.onmicrosoft.com::8017ebe6-4307-4f30-8d67-1e59a931aa85" providerId="AD" clId="Web-{01DC6E6D-6D0D-D698-CD12-8FF9787BCF09}" dt="2023-01-24T09:39:54.778" v="246" actId="1076"/>
          <ac:picMkLst>
            <pc:docMk/>
            <pc:sldMk cId="1022218212" sldId="260"/>
            <ac:picMk id="8" creationId="{28195C4A-5A33-A0A3-66BF-C62927B794BA}"/>
          </ac:picMkLst>
        </pc:picChg>
        <pc:picChg chg="add del mod">
          <ac:chgData name="Jean-Paul SARTORIS" userId="S::jpsartoris.ext@simplonformations.onmicrosoft.com::8017ebe6-4307-4f30-8d67-1e59a931aa85" providerId="AD" clId="Web-{01DC6E6D-6D0D-D698-CD12-8FF9787BCF09}" dt="2023-01-24T09:39:13.839" v="234"/>
          <ac:picMkLst>
            <pc:docMk/>
            <pc:sldMk cId="1022218212" sldId="260"/>
            <ac:picMk id="9" creationId="{3F50A7C0-867D-C3F0-2E86-28C08F97725B}"/>
          </ac:picMkLst>
        </pc:picChg>
        <pc:picChg chg="add mod">
          <ac:chgData name="Jean-Paul SARTORIS" userId="S::jpsartoris.ext@simplonformations.onmicrosoft.com::8017ebe6-4307-4f30-8d67-1e59a931aa85" providerId="AD" clId="Web-{01DC6E6D-6D0D-D698-CD12-8FF9787BCF09}" dt="2023-01-24T09:40:08.668" v="250" actId="1076"/>
          <ac:picMkLst>
            <pc:docMk/>
            <pc:sldMk cId="1022218212" sldId="260"/>
            <ac:picMk id="10" creationId="{F3C448A6-6771-8751-B755-0EB9FADA2B73}"/>
          </ac:picMkLst>
        </pc:picChg>
        <pc:picChg chg="add mod">
          <ac:chgData name="Jean-Paul SARTORIS" userId="S::jpsartoris.ext@simplonformations.onmicrosoft.com::8017ebe6-4307-4f30-8d67-1e59a931aa85" providerId="AD" clId="Web-{01DC6E6D-6D0D-D698-CD12-8FF9787BCF09}" dt="2023-01-24T09:40:30.950" v="254" actId="1076"/>
          <ac:picMkLst>
            <pc:docMk/>
            <pc:sldMk cId="1022218212" sldId="260"/>
            <ac:picMk id="11" creationId="{CB397DBE-354B-22A7-ABCF-5C6EA08A9F9A}"/>
          </ac:picMkLst>
        </pc:picChg>
      </pc:sldChg>
      <pc:sldChg chg="new">
        <pc:chgData name="Jean-Paul SARTORIS" userId="S::jpsartoris.ext@simplonformations.onmicrosoft.com::8017ebe6-4307-4f30-8d67-1e59a931aa85" providerId="AD" clId="Web-{01DC6E6D-6D0D-D698-CD12-8FF9787BCF09}" dt="2023-01-24T10:08:07.222" v="262"/>
        <pc:sldMkLst>
          <pc:docMk/>
          <pc:sldMk cId="2058356761" sldId="261"/>
        </pc:sldMkLst>
      </pc:sldChg>
    </pc:docChg>
  </pc:docChgLst>
  <pc:docChgLst>
    <pc:chgData name="Jean-Paul SARTORIS" userId="8017ebe6-4307-4f30-8d67-1e59a931aa85" providerId="ADAL" clId="{D7DAF4D8-9295-4A95-8DF6-996A9A3FB92D}"/>
    <pc:docChg chg="undo custSel delSld modSld">
      <pc:chgData name="Jean-Paul SARTORIS" userId="8017ebe6-4307-4f30-8d67-1e59a931aa85" providerId="ADAL" clId="{D7DAF4D8-9295-4A95-8DF6-996A9A3FB92D}" dt="2023-01-24T14:23:07.070" v="726" actId="20577"/>
      <pc:docMkLst>
        <pc:docMk/>
      </pc:docMkLst>
      <pc:sldChg chg="addSp delSp modSp del mod delAnim modAnim">
        <pc:chgData name="Jean-Paul SARTORIS" userId="8017ebe6-4307-4f30-8d67-1e59a931aa85" providerId="ADAL" clId="{D7DAF4D8-9295-4A95-8DF6-996A9A3FB92D}" dt="2023-01-24T10:55:08.693" v="498" actId="47"/>
        <pc:sldMkLst>
          <pc:docMk/>
          <pc:sldMk cId="3784089036" sldId="256"/>
        </pc:sldMkLst>
        <pc:picChg chg="add del mod">
          <ac:chgData name="Jean-Paul SARTORIS" userId="8017ebe6-4307-4f30-8d67-1e59a931aa85" providerId="ADAL" clId="{D7DAF4D8-9295-4A95-8DF6-996A9A3FB92D}" dt="2023-01-24T09:50:16.898" v="1" actId="21"/>
          <ac:picMkLst>
            <pc:docMk/>
            <pc:sldMk cId="3784089036" sldId="256"/>
            <ac:picMk id="4" creationId="{95D5C8DD-8BB4-C015-AF79-B60A38B5F46F}"/>
          </ac:picMkLst>
        </pc:picChg>
        <pc:picChg chg="add mod modCrop">
          <ac:chgData name="Jean-Paul SARTORIS" userId="8017ebe6-4307-4f30-8d67-1e59a931aa85" providerId="ADAL" clId="{D7DAF4D8-9295-4A95-8DF6-996A9A3FB92D}" dt="2023-01-24T10:46:00.678" v="495" actId="14100"/>
          <ac:picMkLst>
            <pc:docMk/>
            <pc:sldMk cId="3784089036" sldId="256"/>
            <ac:picMk id="6" creationId="{CC1A636E-285E-660F-8024-F4C3A4D1EEA2}"/>
          </ac:picMkLst>
        </pc:picChg>
        <pc:picChg chg="add mod ord modCrop">
          <ac:chgData name="Jean-Paul SARTORIS" userId="8017ebe6-4307-4f30-8d67-1e59a931aa85" providerId="ADAL" clId="{D7DAF4D8-9295-4A95-8DF6-996A9A3FB92D}" dt="2023-01-24T10:46:17.896" v="496" actId="14100"/>
          <ac:picMkLst>
            <pc:docMk/>
            <pc:sldMk cId="3784089036" sldId="256"/>
            <ac:picMk id="8" creationId="{26040FBF-8B91-4779-94D0-CB0A4874AF39}"/>
          </ac:picMkLst>
        </pc:picChg>
        <pc:picChg chg="add del mod">
          <ac:chgData name="Jean-Paul SARTORIS" userId="8017ebe6-4307-4f30-8d67-1e59a931aa85" providerId="ADAL" clId="{D7DAF4D8-9295-4A95-8DF6-996A9A3FB92D}" dt="2023-01-24T10:24:41.131" v="105" actId="478"/>
          <ac:picMkLst>
            <pc:docMk/>
            <pc:sldMk cId="3784089036" sldId="256"/>
            <ac:picMk id="10" creationId="{077002FD-51C2-A248-1DD4-91515CAE16CF}"/>
          </ac:picMkLst>
        </pc:picChg>
        <pc:picChg chg="add mod modCrop">
          <ac:chgData name="Jean-Paul SARTORIS" userId="8017ebe6-4307-4f30-8d67-1e59a931aa85" providerId="ADAL" clId="{D7DAF4D8-9295-4A95-8DF6-996A9A3FB92D}" dt="2023-01-24T10:45:49.043" v="494" actId="14100"/>
          <ac:picMkLst>
            <pc:docMk/>
            <pc:sldMk cId="3784089036" sldId="256"/>
            <ac:picMk id="12" creationId="{5DF5CE1C-15D3-F902-5636-08515028844C}"/>
          </ac:picMkLst>
        </pc:picChg>
        <pc:picChg chg="add del mod">
          <ac:chgData name="Jean-Paul SARTORIS" userId="8017ebe6-4307-4f30-8d67-1e59a931aa85" providerId="ADAL" clId="{D7DAF4D8-9295-4A95-8DF6-996A9A3FB92D}" dt="2023-01-24T10:11:41.212" v="91" actId="478"/>
          <ac:picMkLst>
            <pc:docMk/>
            <pc:sldMk cId="3784089036" sldId="256"/>
            <ac:picMk id="1026" creationId="{2853DFE3-814B-069E-78A7-BDE52C141F30}"/>
          </ac:picMkLst>
        </pc:picChg>
      </pc:sldChg>
      <pc:sldChg chg="addSp delSp modSp mod setBg delAnim modAnim">
        <pc:chgData name="Jean-Paul SARTORIS" userId="8017ebe6-4307-4f30-8d67-1e59a931aa85" providerId="ADAL" clId="{D7DAF4D8-9295-4A95-8DF6-996A9A3FB92D}" dt="2023-01-24T11:50:20.414" v="637"/>
        <pc:sldMkLst>
          <pc:docMk/>
          <pc:sldMk cId="1022218212" sldId="260"/>
        </pc:sldMkLst>
        <pc:spChg chg="mod">
          <ac:chgData name="Jean-Paul SARTORIS" userId="8017ebe6-4307-4f30-8d67-1e59a931aa85" providerId="ADAL" clId="{D7DAF4D8-9295-4A95-8DF6-996A9A3FB92D}" dt="2023-01-24T09:51:23.831" v="10" actId="26606"/>
          <ac:spMkLst>
            <pc:docMk/>
            <pc:sldMk cId="1022218212" sldId="260"/>
            <ac:spMk id="2" creationId="{1B848D6C-A565-E10C-903E-6586AEDC8842}"/>
          </ac:spMkLst>
        </pc:spChg>
        <pc:spChg chg="ord">
          <ac:chgData name="Jean-Paul SARTORIS" userId="8017ebe6-4307-4f30-8d67-1e59a931aa85" providerId="ADAL" clId="{D7DAF4D8-9295-4A95-8DF6-996A9A3FB92D}" dt="2023-01-24T09:51:23.831" v="10" actId="26606"/>
          <ac:spMkLst>
            <pc:docMk/>
            <pc:sldMk cId="1022218212" sldId="260"/>
            <ac:spMk id="5" creationId="{53A2963A-EB20-70B8-8163-765A23A35665}"/>
          </ac:spMkLst>
        </pc:spChg>
        <pc:spChg chg="add del">
          <ac:chgData name="Jean-Paul SARTORIS" userId="8017ebe6-4307-4f30-8d67-1e59a931aa85" providerId="ADAL" clId="{D7DAF4D8-9295-4A95-8DF6-996A9A3FB92D}" dt="2023-01-24T09:51:23.831" v="10" actId="26606"/>
          <ac:spMkLst>
            <pc:docMk/>
            <pc:sldMk cId="1022218212" sldId="260"/>
            <ac:spMk id="16" creationId="{0855A890-B60B-4670-9DC2-69DC05015AB3}"/>
          </ac:spMkLst>
        </pc:spChg>
        <pc:spChg chg="add del">
          <ac:chgData name="Jean-Paul SARTORIS" userId="8017ebe6-4307-4f30-8d67-1e59a931aa85" providerId="ADAL" clId="{D7DAF4D8-9295-4A95-8DF6-996A9A3FB92D}" dt="2023-01-24T09:51:23.831" v="10" actId="26606"/>
          <ac:spMkLst>
            <pc:docMk/>
            <pc:sldMk cId="1022218212" sldId="260"/>
            <ac:spMk id="18" creationId="{90F533E9-6690-41A8-A372-4C6C622D028D}"/>
          </ac:spMkLst>
        </pc:spChg>
        <pc:spChg chg="add del">
          <ac:chgData name="Jean-Paul SARTORIS" userId="8017ebe6-4307-4f30-8d67-1e59a931aa85" providerId="ADAL" clId="{D7DAF4D8-9295-4A95-8DF6-996A9A3FB92D}" dt="2023-01-24T09:51:23.831" v="10" actId="26606"/>
          <ac:spMkLst>
            <pc:docMk/>
            <pc:sldMk cId="1022218212" sldId="260"/>
            <ac:spMk id="20" creationId="{99413ED5-9ED4-4772-BCE4-2BCAE6B12E35}"/>
          </ac:spMkLst>
        </pc:spChg>
        <pc:spChg chg="add del">
          <ac:chgData name="Jean-Paul SARTORIS" userId="8017ebe6-4307-4f30-8d67-1e59a931aa85" providerId="ADAL" clId="{D7DAF4D8-9295-4A95-8DF6-996A9A3FB92D}" dt="2023-01-24T09:51:23.831" v="10" actId="26606"/>
          <ac:spMkLst>
            <pc:docMk/>
            <pc:sldMk cId="1022218212" sldId="260"/>
            <ac:spMk id="22" creationId="{04357C93-F0CB-4A1C-8F77-4E9063789819}"/>
          </ac:spMkLst>
        </pc:spChg>
        <pc:picChg chg="add del mod">
          <ac:chgData name="Jean-Paul SARTORIS" userId="8017ebe6-4307-4f30-8d67-1e59a931aa85" providerId="ADAL" clId="{D7DAF4D8-9295-4A95-8DF6-996A9A3FB92D}" dt="2023-01-24T10:05:50.919" v="70" actId="478"/>
          <ac:picMkLst>
            <pc:docMk/>
            <pc:sldMk cId="1022218212" sldId="260"/>
            <ac:picMk id="3" creationId="{6C93B76C-E43D-CEC1-8679-533011BC90E5}"/>
          </ac:picMkLst>
        </pc:picChg>
        <pc:picChg chg="add mod ord">
          <ac:chgData name="Jean-Paul SARTORIS" userId="8017ebe6-4307-4f30-8d67-1e59a931aa85" providerId="ADAL" clId="{D7DAF4D8-9295-4A95-8DF6-996A9A3FB92D}" dt="2023-01-24T09:51:24.536" v="11" actId="14100"/>
          <ac:picMkLst>
            <pc:docMk/>
            <pc:sldMk cId="1022218212" sldId="260"/>
            <ac:picMk id="3" creationId="{C6442259-DCAF-991A-DA0C-9E9C05C7A64F}"/>
          </ac:picMkLst>
        </pc:picChg>
        <pc:picChg chg="mod">
          <ac:chgData name="Jean-Paul SARTORIS" userId="8017ebe6-4307-4f30-8d67-1e59a931aa85" providerId="ADAL" clId="{D7DAF4D8-9295-4A95-8DF6-996A9A3FB92D}" dt="2023-01-24T11:03:42.407" v="596" actId="29295"/>
          <ac:picMkLst>
            <pc:docMk/>
            <pc:sldMk cId="1022218212" sldId="260"/>
            <ac:picMk id="3" creationId="{ED810A6F-D2F0-1EC7-7FC3-CD6930EF8E8D}"/>
          </ac:picMkLst>
        </pc:picChg>
        <pc:picChg chg="add mod">
          <ac:chgData name="Jean-Paul SARTORIS" userId="8017ebe6-4307-4f30-8d67-1e59a931aa85" providerId="ADAL" clId="{D7DAF4D8-9295-4A95-8DF6-996A9A3FB92D}" dt="2023-01-24T10:06:23.486" v="81" actId="1076"/>
          <ac:picMkLst>
            <pc:docMk/>
            <pc:sldMk cId="1022218212" sldId="260"/>
            <ac:picMk id="4" creationId="{D216751D-7658-5F14-FE0A-1A51DAED67C0}"/>
          </ac:picMkLst>
        </pc:picChg>
        <pc:picChg chg="mod">
          <ac:chgData name="Jean-Paul SARTORIS" userId="8017ebe6-4307-4f30-8d67-1e59a931aa85" providerId="ADAL" clId="{D7DAF4D8-9295-4A95-8DF6-996A9A3FB92D}" dt="2023-01-24T09:56:48.605" v="20" actId="1076"/>
          <ac:picMkLst>
            <pc:docMk/>
            <pc:sldMk cId="1022218212" sldId="260"/>
            <ac:picMk id="8" creationId="{28195C4A-5A33-A0A3-66BF-C62927B794BA}"/>
          </ac:picMkLst>
        </pc:picChg>
        <pc:picChg chg="mod">
          <ac:chgData name="Jean-Paul SARTORIS" userId="8017ebe6-4307-4f30-8d67-1e59a931aa85" providerId="ADAL" clId="{D7DAF4D8-9295-4A95-8DF6-996A9A3FB92D}" dt="2023-01-24T09:56:43.741" v="18" actId="1076"/>
          <ac:picMkLst>
            <pc:docMk/>
            <pc:sldMk cId="1022218212" sldId="260"/>
            <ac:picMk id="10" creationId="{F3C448A6-6771-8751-B755-0EB9FADA2B73}"/>
          </ac:picMkLst>
        </pc:picChg>
        <pc:picChg chg="mod">
          <ac:chgData name="Jean-Paul SARTORIS" userId="8017ebe6-4307-4f30-8d67-1e59a931aa85" providerId="ADAL" clId="{D7DAF4D8-9295-4A95-8DF6-996A9A3FB92D}" dt="2023-01-24T09:56:41.951" v="17" actId="1076"/>
          <ac:picMkLst>
            <pc:docMk/>
            <pc:sldMk cId="1022218212" sldId="260"/>
            <ac:picMk id="11" creationId="{CB397DBE-354B-22A7-ABCF-5C6EA08A9F9A}"/>
          </ac:picMkLst>
        </pc:picChg>
      </pc:sldChg>
      <pc:sldChg chg="modSp mod modAnim">
        <pc:chgData name="Jean-Paul SARTORIS" userId="8017ebe6-4307-4f30-8d67-1e59a931aa85" providerId="ADAL" clId="{D7DAF4D8-9295-4A95-8DF6-996A9A3FB92D}" dt="2023-01-24T11:58:38.537" v="652"/>
        <pc:sldMkLst>
          <pc:docMk/>
          <pc:sldMk cId="2058356761" sldId="261"/>
        </pc:sldMkLst>
        <pc:spChg chg="mod">
          <ac:chgData name="Jean-Paul SARTORIS" userId="8017ebe6-4307-4f30-8d67-1e59a931aa85" providerId="ADAL" clId="{D7DAF4D8-9295-4A95-8DF6-996A9A3FB92D}" dt="2023-01-24T11:28:50.508" v="600" actId="1076"/>
          <ac:spMkLst>
            <pc:docMk/>
            <pc:sldMk cId="2058356761" sldId="261"/>
            <ac:spMk id="8" creationId="{ADFD827E-01C8-2882-958B-548A26E2ACB7}"/>
          </ac:spMkLst>
        </pc:spChg>
        <pc:spChg chg="mod">
          <ac:chgData name="Jean-Paul SARTORIS" userId="8017ebe6-4307-4f30-8d67-1e59a931aa85" providerId="ADAL" clId="{D7DAF4D8-9295-4A95-8DF6-996A9A3FB92D}" dt="2023-01-24T11:29:06.147" v="603" actId="1076"/>
          <ac:spMkLst>
            <pc:docMk/>
            <pc:sldMk cId="2058356761" sldId="261"/>
            <ac:spMk id="11" creationId="{E75B68ED-44C8-7628-2494-73187E98A86E}"/>
          </ac:spMkLst>
        </pc:spChg>
      </pc:sldChg>
      <pc:sldChg chg="modAnim">
        <pc:chgData name="Jean-Paul SARTORIS" userId="8017ebe6-4307-4f30-8d67-1e59a931aa85" providerId="ADAL" clId="{D7DAF4D8-9295-4A95-8DF6-996A9A3FB92D}" dt="2023-01-24T10:55:05.834" v="497"/>
        <pc:sldMkLst>
          <pc:docMk/>
          <pc:sldMk cId="989672010" sldId="262"/>
        </pc:sldMkLst>
      </pc:sldChg>
      <pc:sldChg chg="addSp delSp modSp mod addAnim delAnim modAnim">
        <pc:chgData name="Jean-Paul SARTORIS" userId="8017ebe6-4307-4f30-8d67-1e59a931aa85" providerId="ADAL" clId="{D7DAF4D8-9295-4A95-8DF6-996A9A3FB92D}" dt="2023-01-24T11:58:42.610" v="653"/>
        <pc:sldMkLst>
          <pc:docMk/>
          <pc:sldMk cId="2152096008" sldId="263"/>
        </pc:sldMkLst>
        <pc:picChg chg="add del">
          <ac:chgData name="Jean-Paul SARTORIS" userId="8017ebe6-4307-4f30-8d67-1e59a931aa85" providerId="ADAL" clId="{D7DAF4D8-9295-4A95-8DF6-996A9A3FB92D}" dt="2023-01-24T11:58:34.122" v="644" actId="478"/>
          <ac:picMkLst>
            <pc:docMk/>
            <pc:sldMk cId="2152096008" sldId="263"/>
            <ac:picMk id="5" creationId="{C17988EF-8DE5-A946-3684-549D5ABA4D53}"/>
          </ac:picMkLst>
        </pc:picChg>
        <pc:picChg chg="mod">
          <ac:chgData name="Jean-Paul SARTORIS" userId="8017ebe6-4307-4f30-8d67-1e59a931aa85" providerId="ADAL" clId="{D7DAF4D8-9295-4A95-8DF6-996A9A3FB92D}" dt="2023-01-24T11:02:19.184" v="561" actId="207"/>
          <ac:picMkLst>
            <pc:docMk/>
            <pc:sldMk cId="2152096008" sldId="263"/>
            <ac:picMk id="13" creationId="{548BFDFE-13BF-2CAF-B95D-EE1E27E8BDE2}"/>
          </ac:picMkLst>
        </pc:picChg>
      </pc:sldChg>
      <pc:sldChg chg="modAnim">
        <pc:chgData name="Jean-Paul SARTORIS" userId="8017ebe6-4307-4f30-8d67-1e59a931aa85" providerId="ADAL" clId="{D7DAF4D8-9295-4A95-8DF6-996A9A3FB92D}" dt="2023-01-24T11:45:44.319" v="635"/>
        <pc:sldMkLst>
          <pc:docMk/>
          <pc:sldMk cId="2800362603" sldId="264"/>
        </pc:sldMkLst>
      </pc:sldChg>
      <pc:sldChg chg="modSp mod modAnim">
        <pc:chgData name="Jean-Paul SARTORIS" userId="8017ebe6-4307-4f30-8d67-1e59a931aa85" providerId="ADAL" clId="{D7DAF4D8-9295-4A95-8DF6-996A9A3FB92D}" dt="2023-01-24T14:23:07.070" v="726" actId="20577"/>
        <pc:sldMkLst>
          <pc:docMk/>
          <pc:sldMk cId="3099139360" sldId="266"/>
        </pc:sldMkLst>
        <pc:spChg chg="mod">
          <ac:chgData name="Jean-Paul SARTORIS" userId="8017ebe6-4307-4f30-8d67-1e59a931aa85" providerId="ADAL" clId="{D7DAF4D8-9295-4A95-8DF6-996A9A3FB92D}" dt="2023-01-24T14:23:07.070" v="726" actId="20577"/>
          <ac:spMkLst>
            <pc:docMk/>
            <pc:sldMk cId="3099139360" sldId="266"/>
            <ac:spMk id="7" creationId="{DC223227-D061-B6D0-5280-241AF4019745}"/>
          </ac:spMkLst>
        </pc:spChg>
        <pc:picChg chg="mod">
          <ac:chgData name="Jean-Paul SARTORIS" userId="8017ebe6-4307-4f30-8d67-1e59a931aa85" providerId="ADAL" clId="{D7DAF4D8-9295-4A95-8DF6-996A9A3FB92D}" dt="2023-01-24T14:15:49.010" v="683" actId="1076"/>
          <ac:picMkLst>
            <pc:docMk/>
            <pc:sldMk cId="3099139360" sldId="266"/>
            <ac:picMk id="3" creationId="{456961B7-85DC-692A-F281-0AC250552382}"/>
          </ac:picMkLst>
        </pc:picChg>
      </pc:sldChg>
    </pc:docChg>
  </pc:docChgLst>
  <pc:docChgLst>
    <pc:chgData name="Jean-Paul SARTORIS" userId="S::jpsartoris.ext@simplonformations.onmicrosoft.com::8017ebe6-4307-4f30-8d67-1e59a931aa85" providerId="AD" clId="Web-{DF42C6FC-8566-9F5D-DEC8-E60708FF92D9}"/>
    <pc:docChg chg="modSld">
      <pc:chgData name="Jean-Paul SARTORIS" userId="S::jpsartoris.ext@simplonformations.onmicrosoft.com::8017ebe6-4307-4f30-8d67-1e59a931aa85" providerId="AD" clId="Web-{DF42C6FC-8566-9F5D-DEC8-E60708FF92D9}" dt="2023-01-24T18:55:54.265" v="3"/>
      <pc:docMkLst>
        <pc:docMk/>
      </pc:docMkLst>
      <pc:sldChg chg="modSp">
        <pc:chgData name="Jean-Paul SARTORIS" userId="S::jpsartoris.ext@simplonformations.onmicrosoft.com::8017ebe6-4307-4f30-8d67-1e59a931aa85" providerId="AD" clId="Web-{DF42C6FC-8566-9F5D-DEC8-E60708FF92D9}" dt="2023-01-24T18:55:54.265" v="3"/>
        <pc:sldMkLst>
          <pc:docMk/>
          <pc:sldMk cId="2152096008" sldId="263"/>
        </pc:sldMkLst>
        <pc:spChg chg="mod">
          <ac:chgData name="Jean-Paul SARTORIS" userId="S::jpsartoris.ext@simplonformations.onmicrosoft.com::8017ebe6-4307-4f30-8d67-1e59a931aa85" providerId="AD" clId="Web-{DF42C6FC-8566-9F5D-DEC8-E60708FF92D9}" dt="2023-01-24T18:55:54.265" v="3"/>
          <ac:spMkLst>
            <pc:docMk/>
            <pc:sldMk cId="2152096008" sldId="263"/>
            <ac:spMk id="14" creationId="{5AEABA55-2B2A-6D4F-D837-147DE6BFA10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stat.ethz.ch/R-manual/R-devel/library/datasets/html/quakes.html" TargetMode="External"/><Relationship Id="rId7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hyperlink" Target="https://www.populationdata.net/cartes/fidji-localisation/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ursuit.unimelb.edu.au/articles/the-personality-in-artificial-intelligence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rsciencewiki.org/index.php/API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www.vinodbidwaik.com/2021/06/problem-solving-solutions-that-creates.html" TargetMode="Externa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F4F131-5AC5-3C5B-06D6-4DEADD23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578FB6-0990-0AAC-0A3B-E91969FA7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F8ED7B-B7AE-973A-93CF-AD11FBEC820D}"/>
              </a:ext>
            </a:extLst>
          </p:cNvPr>
          <p:cNvSpPr/>
          <p:nvPr/>
        </p:nvSpPr>
        <p:spPr>
          <a:xfrm>
            <a:off x="-381000" y="-364435"/>
            <a:ext cx="12723962" cy="73180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>
                <a:cs typeface="Calibri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957437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87AD99-F8CD-F54C-4264-6B7395F0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319" y="976063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fr-FR" sz="3200">
                <a:solidFill>
                  <a:srgbClr val="FFFFFF"/>
                </a:solidFill>
                <a:ea typeface="+mj-lt"/>
                <a:cs typeface="+mj-lt"/>
              </a:rPr>
              <a:t>1.1 D'où vient le </a:t>
            </a:r>
            <a:r>
              <a:rPr lang="fr-FR" sz="3200" err="1">
                <a:solidFill>
                  <a:srgbClr val="FFFFFF"/>
                </a:solidFill>
                <a:ea typeface="+mj-lt"/>
                <a:cs typeface="+mj-lt"/>
              </a:rPr>
              <a:t>Dataset</a:t>
            </a:r>
            <a:r>
              <a:rPr lang="fr-FR" sz="3200">
                <a:solidFill>
                  <a:srgbClr val="FFFFFF"/>
                </a:solidFill>
                <a:ea typeface="+mj-lt"/>
                <a:cs typeface="+mj-lt"/>
              </a:rPr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7F3C17-C03F-052B-1AE5-EAAC304C5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501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2000">
                <a:ea typeface="+mn-lt"/>
                <a:cs typeface="+mn-lt"/>
              </a:rPr>
              <a:t>La description : </a:t>
            </a:r>
            <a:endParaRPr lang="en-US" sz="2000">
              <a:ea typeface="+mn-lt"/>
              <a:cs typeface="+mn-lt"/>
            </a:endParaRPr>
          </a:p>
          <a:p>
            <a:r>
              <a:rPr lang="fr-FR" sz="2000">
                <a:ea typeface="+mn-lt"/>
                <a:cs typeface="+mn-lt"/>
              </a:rPr>
              <a:t> emplacements de 1000 événements sismiques de MB &gt; 4,0. </a:t>
            </a:r>
          </a:p>
          <a:p>
            <a:r>
              <a:rPr lang="fr-FR" sz="2000">
                <a:ea typeface="+mn-lt"/>
                <a:cs typeface="+mn-lt"/>
              </a:rPr>
              <a:t>Les événements se sont produits dans un cube près de Fidji depuis 1964.</a:t>
            </a:r>
            <a:endParaRPr lang="fr-FR"/>
          </a:p>
          <a:p>
            <a:endParaRPr lang="fr-FR" sz="2000">
              <a:ea typeface="+mn-lt"/>
              <a:cs typeface="+mn-lt"/>
            </a:endParaRPr>
          </a:p>
          <a:p>
            <a:r>
              <a:rPr lang="fr-FR" sz="200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https://stat.ethz.ch/R-manual/R-devel/library/datasets/html/quakes.html</a:t>
            </a:r>
            <a:endParaRPr lang="en-US" sz="2000">
              <a:ea typeface="+mn-lt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fr-FR" sz="2000">
              <a:cs typeface="Calibri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1D0736F-EC6C-0260-C991-A6FC03B0C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600" b="1">
                <a:ea typeface="+mn-lt"/>
                <a:cs typeface="+mn-lt"/>
              </a:rPr>
              <a:t>Des détails :</a:t>
            </a:r>
            <a:endParaRPr lang="en-US" sz="1600">
              <a:ea typeface="+mn-lt"/>
              <a:cs typeface="+mn-lt"/>
            </a:endParaRPr>
          </a:p>
          <a:p>
            <a:r>
              <a:rPr lang="fr-FR" sz="1600">
                <a:ea typeface="+mn-lt"/>
                <a:cs typeface="+mn-lt"/>
              </a:rPr>
              <a:t>2 deux endroits d'activité sismique : L'un est une jonction de plaques majeures; l'autre est la tranchée des Tonga au large de la Nouvelle-Zélande.</a:t>
            </a:r>
          </a:p>
          <a:p>
            <a:pPr marL="0" indent="0">
              <a:buNone/>
            </a:pPr>
            <a:r>
              <a:rPr lang="fr-FR" sz="1600" b="1">
                <a:ea typeface="+mn-lt"/>
                <a:cs typeface="+mn-lt"/>
              </a:rPr>
              <a:t>Source : </a:t>
            </a:r>
            <a:endParaRPr lang="en-US" sz="1600">
              <a:ea typeface="+mn-lt"/>
              <a:cs typeface="+mn-lt"/>
            </a:endParaRPr>
          </a:p>
          <a:p>
            <a:r>
              <a:rPr lang="fr-FR" sz="1600">
                <a:ea typeface="+mn-lt"/>
                <a:cs typeface="+mn-lt"/>
              </a:rPr>
              <a:t>ensembles de données du projet Harvard PRIM-H. Département de géophysique, Université de Harvard.</a:t>
            </a:r>
          </a:p>
          <a:p>
            <a:endParaRPr lang="fr-FR" sz="1600">
              <a:cs typeface="Calibri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C17988EF-8DE5-A946-3684-549D5ABA4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1834" y="2143664"/>
            <a:ext cx="3936520" cy="3965275"/>
          </a:xfrm>
          <a:prstGeom prst="rect">
            <a:avLst/>
          </a:prstGeom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080CECE-89F5-9036-C1D3-E7E6C808F3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46"/>
          <a:stretch/>
        </p:blipFill>
        <p:spPr>
          <a:xfrm>
            <a:off x="-2202" y="-40971"/>
            <a:ext cx="7885418" cy="819665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19E6BA2-528C-5BA2-ED91-A0FA7FE697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6"/>
          <a:stretch/>
        </p:blipFill>
        <p:spPr>
          <a:xfrm>
            <a:off x="4117258" y="-40970"/>
            <a:ext cx="8033776" cy="8187151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6B6AA8-FE8B-1CD2-C761-B96EC7B16B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32"/>
          <a:stretch/>
        </p:blipFill>
        <p:spPr>
          <a:xfrm>
            <a:off x="-14780" y="-40971"/>
            <a:ext cx="7361479" cy="8186999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5AEABA55-2B2A-6D4F-D837-147DE6BFA10A}"/>
              </a:ext>
            </a:extLst>
          </p:cNvPr>
          <p:cNvSpPr>
            <a:spLocks noGrp="1"/>
          </p:cNvSpPr>
          <p:nvPr/>
        </p:nvSpPr>
        <p:spPr>
          <a:xfrm>
            <a:off x="3040429" y="855636"/>
            <a:ext cx="6560660" cy="1136770"/>
          </a:xfr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u="sng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j-lt"/>
                <a:cs typeface="+mj-lt"/>
              </a:rPr>
              <a:t>prédire</a:t>
            </a:r>
            <a:r>
              <a:rPr lang="en-US" sz="4000" u="sng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j-lt"/>
                <a:cs typeface="+mj-lt"/>
              </a:rPr>
              <a:t> la magnitude des </a:t>
            </a:r>
            <a:r>
              <a:rPr lang="en-US" sz="4000" u="sng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j-lt"/>
                <a:cs typeface="+mj-lt"/>
              </a:rPr>
              <a:t>séismes</a:t>
            </a:r>
            <a:r>
              <a:rPr lang="en-US" sz="4000" u="sng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j-lt"/>
                <a:cs typeface="+mj-lt"/>
              </a:rPr>
              <a:t> </a:t>
            </a:r>
            <a:r>
              <a:rPr lang="en-US" sz="4000" u="sng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j-lt"/>
                <a:cs typeface="+mj-lt"/>
              </a:rPr>
              <a:t>autoure</a:t>
            </a:r>
            <a:r>
              <a:rPr lang="en-US" sz="4000" u="sng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j-lt"/>
                <a:cs typeface="+mj-lt"/>
              </a:rPr>
              <a:t> de </a:t>
            </a:r>
            <a:r>
              <a:rPr lang="en-US" sz="4000" u="sng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j-lt"/>
                <a:cs typeface="+mj-lt"/>
              </a:rPr>
              <a:t>l'île</a:t>
            </a:r>
            <a:r>
              <a:rPr lang="en-US" sz="4000" u="sng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j-lt"/>
                <a:cs typeface="+mj-lt"/>
              </a:rPr>
              <a:t> de Fiji.</a:t>
            </a:r>
            <a:r>
              <a:rPr lang="en-US" sz="40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+mj-lt"/>
                <a:cs typeface="+mj-lt"/>
              </a:rPr>
              <a:t> </a:t>
            </a:r>
            <a:endParaRPr lang="fr-FR" sz="400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52096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-0.69609 -0.0206 " pathEditMode="relative" rAng="0" ptsTypes="AA">
                                      <p:cBhvr>
                                        <p:cTn id="6" dur="6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05" y="-10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70573 -0.03356 " pathEditMode="relative" rAng="0" ptsTypes="AA">
                                      <p:cBhvr>
                                        <p:cTn id="10" dur="6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86" y="-169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79167E-6 1.48148E-6 L -0.69883 -0.06158 " pathEditMode="relative" rAng="0" ptsTypes="AA">
                                      <p:cBhvr>
                                        <p:cTn id="12" dur="6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35" y="-307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51028E-17 -7.40741E-7 L 0.02031 1.5317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752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E603A4-C33C-467A-A943-20CEAC843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9" y="669925"/>
            <a:ext cx="4635609" cy="1325563"/>
          </a:xfrm>
        </p:spPr>
        <p:txBody>
          <a:bodyPr anchor="b">
            <a:normAutofit/>
          </a:bodyPr>
          <a:lstStyle/>
          <a:p>
            <a:r>
              <a:rPr lang="fr-FR" sz="3800">
                <a:solidFill>
                  <a:schemeClr val="bg1"/>
                </a:solidFill>
                <a:cs typeface="Calibri Light"/>
              </a:rPr>
              <a:t>Pour quelle utilité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A14AE1-71AB-4B18-826E-F563FF428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2916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17920" y="2026340"/>
            <a:ext cx="597408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E9B304-D0CD-6ABC-2658-85136182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19" y="2400304"/>
            <a:ext cx="4635609" cy="34416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3200">
                <a:solidFill>
                  <a:schemeClr val="bg1"/>
                </a:solidFill>
                <a:cs typeface="Calibri"/>
              </a:rPr>
              <a:t>Alerter les sévies de secoure et la population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EFB404-FE06-3B78-68E9-B0EA23A3560D}"/>
              </a:ext>
            </a:extLst>
          </p:cNvPr>
          <p:cNvSpPr/>
          <p:nvPr/>
        </p:nvSpPr>
        <p:spPr>
          <a:xfrm>
            <a:off x="1299411" y="2141621"/>
            <a:ext cx="3970419" cy="30437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accent1"/>
              </a:solidFill>
            </a:endParaRPr>
          </a:p>
        </p:txBody>
      </p:sp>
      <p:pic>
        <p:nvPicPr>
          <p:cNvPr id="15" name="Image 14" descr="Une image contenant texte">
            <a:extLst>
              <a:ext uri="{FF2B5EF4-FFF2-40B4-BE49-F238E27FC236}">
                <a16:creationId xmlns:a16="http://schemas.microsoft.com/office/drawing/2014/main" id="{1D1CE3DA-06BE-3325-5858-8AFEF41F4E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8" t="50000" r="26866"/>
          <a:stretch/>
        </p:blipFill>
        <p:spPr>
          <a:xfrm>
            <a:off x="2538663" y="3461084"/>
            <a:ext cx="1925050" cy="1724265"/>
          </a:xfrm>
          <a:prstGeom prst="rect">
            <a:avLst/>
          </a:prstGeom>
        </p:spPr>
      </p:pic>
      <p:pic>
        <p:nvPicPr>
          <p:cNvPr id="8" name="Image 7" descr="Une image contenant sombre&#10;&#10;Description générée automatiquement">
            <a:extLst>
              <a:ext uri="{FF2B5EF4-FFF2-40B4-BE49-F238E27FC236}">
                <a16:creationId xmlns:a16="http://schemas.microsoft.com/office/drawing/2014/main" id="{8FA5CCCA-E9E2-9983-902D-7D04A63C99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6" t="25849" r="17311" b="33476"/>
          <a:stretch/>
        </p:blipFill>
        <p:spPr>
          <a:xfrm>
            <a:off x="1958470" y="2649478"/>
            <a:ext cx="3062078" cy="1402660"/>
          </a:xfrm>
          <a:prstGeom prst="rect">
            <a:avLst/>
          </a:prstGeom>
        </p:spPr>
      </p:pic>
      <p:pic>
        <p:nvPicPr>
          <p:cNvPr id="6" name="Image 5" descr="Une image contenant sombre&#10;&#10;Description générée automatiquement">
            <a:extLst>
              <a:ext uri="{FF2B5EF4-FFF2-40B4-BE49-F238E27FC236}">
                <a16:creationId xmlns:a16="http://schemas.microsoft.com/office/drawing/2014/main" id="{7AD57335-9698-D5D8-E17F-095861D3B9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1" t="37020" r="32056" b="17128"/>
          <a:stretch/>
        </p:blipFill>
        <p:spPr>
          <a:xfrm>
            <a:off x="1898783" y="2992730"/>
            <a:ext cx="2294227" cy="15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198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-0.00612 0.0074 L -0.00039 -0.00718 L -0.00183 0.01296 L 0.00534 0.0044 L -0.00781 0.00139 L 0.00638 0.00069 L -0.00847 0.00185 L 0.00638 -0.00602 L -0.00547 0.00671 L -0.00443 -0.00348 L 0.00768 0.00787 L -0.00104 -0.00834 L -0.00586 0.01041 L 0.00846 0.00972 L 2.5E-6 2.96296E-6 Z " pathEditMode="relative" rAng="0" ptsTypes="AAAAAAAAAAAAAAAA">
                                      <p:cBhvr>
                                        <p:cTn id="6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onnerie Vieux Téléphon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C26031-5835-1295-8CCA-F42BEDAB5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5490374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1.2</a:t>
            </a:r>
            <a:r>
              <a:rPr lang="en-US" sz="3800">
                <a:solidFill>
                  <a:schemeClr val="bg1"/>
                </a:solidFill>
              </a:rPr>
              <a:t> </a:t>
            </a:r>
            <a:r>
              <a:rPr lang="en-US" sz="3800" err="1">
                <a:solidFill>
                  <a:schemeClr val="bg1"/>
                </a:solidFill>
              </a:rPr>
              <a:t>Analyse</a:t>
            </a:r>
            <a:r>
              <a:rPr lang="en-US" sz="3800">
                <a:solidFill>
                  <a:schemeClr val="bg1"/>
                </a:solidFill>
              </a:rPr>
              <a:t> du dataset</a:t>
            </a:r>
            <a:endParaRPr lang="en-US" sz="3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endParaRPr lang="en-US" sz="3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CE49C4E-F5F6-EF0D-BF24-CDB37750685E}"/>
              </a:ext>
            </a:extLst>
          </p:cNvPr>
          <p:cNvSpPr txBox="1"/>
          <p:nvPr/>
        </p:nvSpPr>
        <p:spPr>
          <a:xfrm>
            <a:off x="6527800" y="1909192"/>
            <a:ext cx="4713997" cy="36477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bg1"/>
                </a:solidFill>
              </a:rPr>
              <a:t>Format : </a:t>
            </a:r>
            <a:endParaRPr lang="fr-FR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Une base de </a:t>
            </a:r>
            <a:r>
              <a:rPr lang="en-US" sz="1700" err="1">
                <a:solidFill>
                  <a:schemeClr val="bg1"/>
                </a:solidFill>
              </a:rPr>
              <a:t>données</a:t>
            </a:r>
            <a:r>
              <a:rPr lang="en-US" sz="1700">
                <a:solidFill>
                  <a:schemeClr val="bg1"/>
                </a:solidFill>
              </a:rPr>
              <a:t> avec 1000 observations sur 5 variables.</a:t>
            </a:r>
            <a:endParaRPr lang="en-US" sz="17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Lat:                  numérique    Latitude de </a:t>
            </a:r>
            <a:r>
              <a:rPr lang="en-US" sz="1700" err="1">
                <a:solidFill>
                  <a:schemeClr val="bg1"/>
                </a:solidFill>
              </a:rPr>
              <a:t>l'événement</a:t>
            </a:r>
            <a:endParaRPr lang="en-US" sz="17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Longue:          numérique    Longitude</a:t>
            </a:r>
            <a:endParaRPr lang="en-US" sz="17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err="1">
                <a:solidFill>
                  <a:schemeClr val="bg1"/>
                </a:solidFill>
              </a:rPr>
              <a:t>Profondeur</a:t>
            </a:r>
            <a:r>
              <a:rPr lang="en-US" sz="1700">
                <a:solidFill>
                  <a:schemeClr val="bg1"/>
                </a:solidFill>
              </a:rPr>
              <a:t>:   numérique    </a:t>
            </a:r>
            <a:r>
              <a:rPr lang="en-US" sz="1700" err="1">
                <a:solidFill>
                  <a:schemeClr val="bg1"/>
                </a:solidFill>
              </a:rPr>
              <a:t>Profondeur</a:t>
            </a:r>
            <a:r>
              <a:rPr lang="en-US" sz="1700">
                <a:solidFill>
                  <a:schemeClr val="bg1"/>
                </a:solidFill>
              </a:rPr>
              <a:t> (km)</a:t>
            </a:r>
            <a:endParaRPr lang="en-US" sz="17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mag:                numérique    Grandeur de Richter</a:t>
            </a:r>
            <a:endParaRPr lang="en-US" sz="17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Stations:  </a:t>
            </a:r>
            <a:r>
              <a:rPr lang="en-US" sz="1700" b="1">
                <a:solidFill>
                  <a:schemeClr val="bg1"/>
                </a:solidFill>
              </a:rPr>
              <a:t>       </a:t>
            </a:r>
            <a:r>
              <a:rPr lang="en-US" sz="1700">
                <a:solidFill>
                  <a:schemeClr val="bg1"/>
                </a:solidFill>
              </a:rPr>
              <a:t>numérique    </a:t>
            </a:r>
            <a:r>
              <a:rPr lang="en-US" sz="1700" err="1">
                <a:solidFill>
                  <a:schemeClr val="bg1"/>
                </a:solidFill>
              </a:rPr>
              <a:t>Nombre</a:t>
            </a:r>
            <a:r>
              <a:rPr lang="en-US" sz="1700">
                <a:solidFill>
                  <a:schemeClr val="bg1"/>
                </a:solidFill>
              </a:rPr>
              <a:t> de stations </a:t>
            </a:r>
            <a:r>
              <a:rPr lang="en-US" sz="1700" err="1">
                <a:solidFill>
                  <a:schemeClr val="bg1"/>
                </a:solidFill>
              </a:rPr>
              <a:t>déclarantes</a:t>
            </a:r>
            <a:endParaRPr lang="en-US" sz="170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3FBDEBDC-33C0-0406-44C2-25F7DFFC39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92030"/>
              </p:ext>
            </p:extLst>
          </p:nvPr>
        </p:nvGraphicFramePr>
        <p:xfrm>
          <a:off x="-5666549" y="704360"/>
          <a:ext cx="5666549" cy="5449279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091480">
                  <a:extLst>
                    <a:ext uri="{9D8B030D-6E8A-4147-A177-3AD203B41FA5}">
                      <a16:colId xmlns:a16="http://schemas.microsoft.com/office/drawing/2014/main" val="107438864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87038017"/>
                    </a:ext>
                  </a:extLst>
                </a:gridCol>
                <a:gridCol w="1091480">
                  <a:extLst>
                    <a:ext uri="{9D8B030D-6E8A-4147-A177-3AD203B41FA5}">
                      <a16:colId xmlns:a16="http://schemas.microsoft.com/office/drawing/2014/main" val="3104288000"/>
                    </a:ext>
                  </a:extLst>
                </a:gridCol>
                <a:gridCol w="935108">
                  <a:extLst>
                    <a:ext uri="{9D8B030D-6E8A-4147-A177-3AD203B41FA5}">
                      <a16:colId xmlns:a16="http://schemas.microsoft.com/office/drawing/2014/main" val="3239115839"/>
                    </a:ext>
                  </a:extLst>
                </a:gridCol>
                <a:gridCol w="1300628">
                  <a:extLst>
                    <a:ext uri="{9D8B030D-6E8A-4147-A177-3AD203B41FA5}">
                      <a16:colId xmlns:a16="http://schemas.microsoft.com/office/drawing/2014/main" val="144652052"/>
                    </a:ext>
                  </a:extLst>
                </a:gridCol>
              </a:tblGrid>
              <a:tr h="495389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fr-FR" sz="2200">
                          <a:effectLst/>
                        </a:rPr>
                        <a:t>lat</a:t>
                      </a:r>
                      <a:endParaRPr lang="fr-FR" sz="2200" err="1">
                        <a:effectLst/>
                      </a:endParaRP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fr-FR" sz="2200">
                          <a:effectLst/>
                        </a:rPr>
                        <a:t>long</a:t>
                      </a:r>
                      <a:endParaRPr lang="fr-FR" sz="2200" err="1">
                        <a:effectLst/>
                      </a:endParaRP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fr-FR" sz="2200">
                          <a:effectLst/>
                        </a:rPr>
                        <a:t>depth</a:t>
                      </a:r>
                      <a:endParaRPr lang="fr-FR" sz="2200" err="1">
                        <a:effectLst/>
                      </a:endParaRP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fr-FR" sz="2200">
                          <a:effectLst/>
                        </a:rPr>
                        <a:t>mag</a:t>
                      </a:r>
                      <a:endParaRPr lang="fr-FR" sz="2200" err="1"/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200" b="1" i="0" u="none" strike="noStrike" noProof="0">
                          <a:latin typeface="Calibri"/>
                        </a:rPr>
                        <a:t>stations</a:t>
                      </a:r>
                    </a:p>
                  </a:txBody>
                  <a:tcPr marL="112588" marR="112588" marT="56294" marB="56294"/>
                </a:tc>
                <a:extLst>
                  <a:ext uri="{0D108BD9-81ED-4DB2-BD59-A6C34878D82A}">
                    <a16:rowId xmlns:a16="http://schemas.microsoft.com/office/drawing/2014/main" val="3958402145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-20.42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181.62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562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4.8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41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2686920859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-20.62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181.03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650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15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169565386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-26.00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184.10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5.4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43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3841538526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-17.97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181.66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626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4.1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19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1455926567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-20.42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181.96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649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4.0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11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282387383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-19.68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184.31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195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4.0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12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2004632186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-11.70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166.10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82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4.8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43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4115396304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-28.11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181.93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194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4.4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15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4084172468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-28.74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181.74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211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4.7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35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1163339477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-17.47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179.59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622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4.3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19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3677489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403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0.49674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2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F395FF-8908-AAAA-B9EE-BD3E46CF4553}"/>
              </a:ext>
            </a:extLst>
          </p:cNvPr>
          <p:cNvSpPr/>
          <p:nvPr/>
        </p:nvSpPr>
        <p:spPr>
          <a:xfrm>
            <a:off x="5938" y="3750"/>
            <a:ext cx="1220637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5" descr="Une image contenant nature&#10;&#10;Description générée automatiquement">
            <a:extLst>
              <a:ext uri="{FF2B5EF4-FFF2-40B4-BE49-F238E27FC236}">
                <a16:creationId xmlns:a16="http://schemas.microsoft.com/office/drawing/2014/main" id="{ED810A6F-D2F0-1EC7-7FC3-CD6930EF8E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41" r="-41" b="25118"/>
          <a:stretch/>
        </p:blipFill>
        <p:spPr>
          <a:xfrm>
            <a:off x="-760" y="-719"/>
            <a:ext cx="12203513" cy="68590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848D6C-A565-E10C-903E-6586AEDC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ea typeface="+mj-lt"/>
                <a:cs typeface="+mj-lt"/>
              </a:rPr>
              <a:t>1.2 ya quoi dedans?</a:t>
            </a:r>
          </a:p>
          <a:p>
            <a:endParaRPr lang="fr-FR">
              <a:cs typeface="Calibri Light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3A2963A-EB20-70B8-8163-765A23A35665}"/>
              </a:ext>
            </a:extLst>
          </p:cNvPr>
          <p:cNvSpPr txBox="1">
            <a:spLocks/>
          </p:cNvSpPr>
          <p:nvPr/>
        </p:nvSpPr>
        <p:spPr>
          <a:xfrm>
            <a:off x="-571030" y="16934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1000">
              <a:cs typeface="Calibri Light"/>
            </a:endParaRP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28195C4A-5A33-A0A3-66BF-C62927B79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3858" y="703224"/>
            <a:ext cx="6731940" cy="4631580"/>
          </a:xfrm>
          <a:prstGeom prst="rect">
            <a:avLst/>
          </a:pr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F3C448A6-6771-8751-B755-0EB9FADA2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1686" y="8566954"/>
            <a:ext cx="7042385" cy="4836454"/>
          </a:xfrm>
          <a:prstGeom prst="rect">
            <a:avLst/>
          </a:prstGeom>
        </p:spPr>
      </p:pic>
      <p:pic>
        <p:nvPicPr>
          <p:cNvPr id="11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CB397DBE-354B-22A7-ABCF-5C6EA08A9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768908" y="7627101"/>
            <a:ext cx="8895644" cy="4722089"/>
          </a:xfrm>
          <a:prstGeom prst="rect">
            <a:avLst/>
          </a:prstGeom>
        </p:spPr>
      </p:pic>
      <p:pic>
        <p:nvPicPr>
          <p:cNvPr id="4" name="2023-01-24-10-43-17">
            <a:hlinkClick r:id="" action="ppaction://media"/>
            <a:extLst>
              <a:ext uri="{FF2B5EF4-FFF2-40B4-BE49-F238E27FC236}">
                <a16:creationId xmlns:a16="http://schemas.microsoft.com/office/drawing/2014/main" id="{D216751D-7658-5F14-FE0A-1A51DAED67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8631162" y="703224"/>
            <a:ext cx="7355517" cy="5267877"/>
          </a:xfrm>
          <a:prstGeom prst="rect">
            <a:avLst/>
          </a:prstGeom>
        </p:spPr>
      </p:pic>
      <p:pic>
        <p:nvPicPr>
          <p:cNvPr id="1026" name="Picture 2" descr="Ensemble D'illustrations Vectorielles à L'échelle De La Magnitude Des  Tremblements De Terre. Niveaux Ou Intensité De L'activité Sismique, échelle  De Richter, Onde Sismographe, Tsunami Ou Séisme, Réplique. Catastrophe,  Notion De Risque |">
            <a:extLst>
              <a:ext uri="{FF2B5EF4-FFF2-40B4-BE49-F238E27FC236}">
                <a16:creationId xmlns:a16="http://schemas.microsoft.com/office/drawing/2014/main" id="{8C8C6422-A18E-56EC-8301-116717EAC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27" y="-3592412"/>
            <a:ext cx="10885346" cy="312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2182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0.82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82083 L 0 -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40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45 0.09907 L -0.81068 0.0849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87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068 0.08495 L -0.01446 0.0990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05" y="6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85185E-6 L -0.54023 -1.0766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18" y="-5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4023 -1.07662 L -4.375E-6 -1.85185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05" y="5342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4444 -0.9310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14" y="-4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4 -0.93102 L 1.04167E-6 0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7" y="4655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6 0.01343 L 0.90625 0.0386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69" y="125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0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clavier, ordinateur, intérieur, souris&#10;&#10;Description générée automatiquement">
            <a:extLst>
              <a:ext uri="{FF2B5EF4-FFF2-40B4-BE49-F238E27FC236}">
                <a16:creationId xmlns:a16="http://schemas.microsoft.com/office/drawing/2014/main" id="{2E8C2B42-F19D-EEC9-743B-61BB4B68FB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646" r="33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D4D289-8AF1-1B23-9783-161DB90CD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664" y="1011870"/>
            <a:ext cx="3822189" cy="1899912"/>
          </a:xfrm>
        </p:spPr>
        <p:txBody>
          <a:bodyPr>
            <a:normAutofit/>
          </a:bodyPr>
          <a:lstStyle/>
          <a:p>
            <a:r>
              <a:rPr lang="fr-FR" sz="4000">
                <a:cs typeface="Calibri Light"/>
              </a:rPr>
              <a:t>Modèles testés</a:t>
            </a:r>
            <a:endParaRPr lang="fr-FR" sz="4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E4D7F8-871D-8476-B45D-EAA262EDE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9007" y="3152273"/>
            <a:ext cx="4454792" cy="30246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fr-FR" err="1">
                <a:ea typeface="+mn-lt"/>
                <a:cs typeface="+mn-lt"/>
              </a:rPr>
              <a:t>LinearRegression</a:t>
            </a:r>
            <a:endParaRPr lang="fr-FR">
              <a:ea typeface="+mn-lt"/>
              <a:cs typeface="+mn-lt"/>
            </a:endParaRPr>
          </a:p>
          <a:p>
            <a:pPr marL="457200" indent="-457200"/>
            <a:r>
              <a:rPr lang="fr-FR" err="1"/>
              <a:t>random</a:t>
            </a:r>
            <a:r>
              <a:rPr lang="fr-FR"/>
              <a:t> </a:t>
            </a:r>
            <a:r>
              <a:rPr lang="fr-FR" err="1"/>
              <a:t>forest</a:t>
            </a:r>
            <a:endParaRPr lang="fr-FR">
              <a:cs typeface="Calibri"/>
            </a:endParaRPr>
          </a:p>
          <a:p>
            <a:pPr marL="457200" indent="-457200"/>
            <a:r>
              <a:rPr lang="fr-FR"/>
              <a:t>Polynomial </a:t>
            </a:r>
            <a:r>
              <a:rPr lang="fr-FR" err="1"/>
              <a:t>Regression</a:t>
            </a:r>
            <a:endParaRPr lang="fr-FR">
              <a:cs typeface="Calibri"/>
            </a:endParaRPr>
          </a:p>
          <a:p>
            <a:endParaRPr lang="fr-FR" sz="2000">
              <a:cs typeface="Calibri"/>
            </a:endParaRPr>
          </a:p>
          <a:p>
            <a:endParaRPr lang="fr-FR" sz="2000">
              <a:cs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23E2A-DF62-035C-7D84-446DCB44F2CD}"/>
              </a:ext>
            </a:extLst>
          </p:cNvPr>
          <p:cNvSpPr txBox="1"/>
          <p:nvPr/>
        </p:nvSpPr>
        <p:spPr>
          <a:xfrm>
            <a:off x="1394604" y="-1800764"/>
            <a:ext cx="355558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 err="1">
                <a:ea typeface="+mn-lt"/>
                <a:cs typeface="+mn-lt"/>
              </a:rPr>
              <a:t>LinearRegression</a:t>
            </a:r>
            <a:r>
              <a:rPr lang="fr-FR" sz="2800">
                <a:ea typeface="+mn-lt"/>
                <a:cs typeface="+mn-lt"/>
              </a:rPr>
              <a:t>:</a:t>
            </a:r>
          </a:p>
          <a:p>
            <a:endParaRPr lang="fr-FR" sz="2800">
              <a:cs typeface="Calibri"/>
            </a:endParaRPr>
          </a:p>
          <a:p>
            <a:r>
              <a:rPr lang="fr-FR" sz="2800" u="sng">
                <a:cs typeface="Calibri"/>
              </a:rPr>
              <a:t>78.3%</a:t>
            </a:r>
            <a:r>
              <a:rPr lang="fr-FR" sz="2800" u="sng">
                <a:ea typeface="+mn-lt"/>
                <a:cs typeface="+mn-lt"/>
              </a:rPr>
              <a:t>_______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FD827E-01C8-2882-958B-548A26E2ACB7}"/>
              </a:ext>
            </a:extLst>
          </p:cNvPr>
          <p:cNvSpPr txBox="1"/>
          <p:nvPr/>
        </p:nvSpPr>
        <p:spPr>
          <a:xfrm>
            <a:off x="-1510730" y="-2720846"/>
            <a:ext cx="3555583" cy="13419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800" err="1">
                <a:ea typeface="+mn-lt"/>
                <a:cs typeface="+mn-lt"/>
              </a:rPr>
              <a:t>random</a:t>
            </a:r>
            <a:r>
              <a:rPr lang="fr-FR" sz="2800">
                <a:ea typeface="+mn-lt"/>
                <a:cs typeface="+mn-lt"/>
              </a:rPr>
              <a:t> </a:t>
            </a:r>
            <a:r>
              <a:rPr lang="fr-FR" sz="2800" err="1">
                <a:ea typeface="+mn-lt"/>
                <a:cs typeface="+mn-lt"/>
              </a:rPr>
              <a:t>forest</a:t>
            </a:r>
            <a:r>
              <a:rPr lang="fr-FR" sz="2800">
                <a:ea typeface="+mn-lt"/>
                <a:cs typeface="+mn-lt"/>
              </a:rPr>
              <a:t>:</a:t>
            </a:r>
            <a:endParaRPr lang="fr-FR">
              <a:cs typeface="Calibri"/>
            </a:endParaRPr>
          </a:p>
          <a:p>
            <a:endParaRPr lang="fr-FR" sz="2800">
              <a:cs typeface="Calibri"/>
            </a:endParaRPr>
          </a:p>
          <a:p>
            <a:r>
              <a:rPr lang="fr-FR" sz="2800" u="sng">
                <a:cs typeface="Calibri"/>
              </a:rPr>
              <a:t>77.8%_______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75B68ED-44C8-7628-2494-73187E98A86E}"/>
              </a:ext>
            </a:extLst>
          </p:cNvPr>
          <p:cNvSpPr txBox="1"/>
          <p:nvPr/>
        </p:nvSpPr>
        <p:spPr>
          <a:xfrm>
            <a:off x="4950187" y="-2012864"/>
            <a:ext cx="3555583" cy="13419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800">
                <a:ea typeface="+mn-lt"/>
                <a:cs typeface="+mn-lt"/>
              </a:rPr>
              <a:t>Polynomial </a:t>
            </a:r>
            <a:r>
              <a:rPr lang="fr-FR" sz="2800" err="1">
                <a:ea typeface="+mn-lt"/>
                <a:cs typeface="+mn-lt"/>
              </a:rPr>
              <a:t>Regression</a:t>
            </a:r>
            <a:r>
              <a:rPr lang="fr-FR" sz="2800">
                <a:ea typeface="+mn-lt"/>
                <a:cs typeface="+mn-lt"/>
              </a:rPr>
              <a:t>:</a:t>
            </a:r>
            <a:endParaRPr lang="fr-FR">
              <a:cs typeface="Calibri"/>
            </a:endParaRPr>
          </a:p>
          <a:p>
            <a:endParaRPr lang="fr-FR" sz="2800">
              <a:cs typeface="Calibri"/>
            </a:endParaRPr>
          </a:p>
          <a:p>
            <a:r>
              <a:rPr lang="fr-FR" sz="2800" u="sng">
                <a:cs typeface="Calibri"/>
              </a:rPr>
              <a:t>79.9%</a:t>
            </a:r>
            <a:r>
              <a:rPr lang="fr-FR" sz="2800" u="sng">
                <a:ea typeface="+mn-lt"/>
                <a:cs typeface="+mn-lt"/>
              </a:rPr>
              <a:t>_______</a:t>
            </a:r>
          </a:p>
        </p:txBody>
      </p:sp>
    </p:spTree>
    <p:extLst>
      <p:ext uri="{BB962C8B-B14F-4D97-AF65-F5344CB8AC3E}">
        <p14:creationId xmlns:p14="http://schemas.microsoft.com/office/powerpoint/2010/main" val="20583567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75 -0.00255 L -0.02943 0.63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3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654 0.13472 L 0.22136 0.65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2594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43 0.6368 L -0.02943 0.811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43 0.81111 L -0.02943 0.9444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6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36 0.6537 L 0.21706 0.8803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113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54 0.04815 L -0.30859 0.5504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8" grpId="0"/>
      <p:bldP spid="8" grpId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392EE24-29D9-93FF-E61A-A68158291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919" y="166717"/>
            <a:ext cx="4457702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API.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ABC7DCC5-7627-02E7-DB6C-8AEFAC04E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0113" y="2204862"/>
            <a:ext cx="5609329" cy="436559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27A21A-62F5-405C-B7A5-439FD3993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0340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E62CE6-1D21-4565-8E90-0F1D900BE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026340"/>
            <a:ext cx="1089660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FB282A11-697B-F9B3-FADD-356C8ADDBDB8}"/>
              </a:ext>
            </a:extLst>
          </p:cNvPr>
          <p:cNvSpPr txBox="1"/>
          <p:nvPr/>
        </p:nvSpPr>
        <p:spPr>
          <a:xfrm>
            <a:off x="6438900" y="2400304"/>
            <a:ext cx="4457702" cy="34416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Récupérer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le model et le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maitre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en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service.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>
                <a:solidFill>
                  <a:schemeClr val="bg1"/>
                </a:solidFill>
                <a:cs typeface="Calibri"/>
              </a:rPr>
              <a:t>Avec flask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>
                <a:solidFill>
                  <a:schemeClr val="bg1"/>
                </a:solidFill>
                <a:cs typeface="Calibri"/>
              </a:rPr>
              <a:t>Plus explication technique pendent la demonstration,</a:t>
            </a:r>
          </a:p>
        </p:txBody>
      </p:sp>
    </p:spTree>
    <p:extLst>
      <p:ext uri="{BB962C8B-B14F-4D97-AF65-F5344CB8AC3E}">
        <p14:creationId xmlns:p14="http://schemas.microsoft.com/office/powerpoint/2010/main" val="1536682558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F2D420-70B5-F06F-68EB-057F565BB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err="1">
                <a:solidFill>
                  <a:schemeClr val="bg1"/>
                </a:solidFill>
                <a:cs typeface="Calibri Light"/>
              </a:rPr>
              <a:t>Mes</a:t>
            </a:r>
            <a:r>
              <a:rPr lang="en-US" sz="3800">
                <a:solidFill>
                  <a:schemeClr val="bg1"/>
                </a:solidFill>
                <a:cs typeface="Calibri Light"/>
              </a:rPr>
              <a:t> defilter et amelioration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DC223227-D061-B6D0-5280-241AF4019745}"/>
              </a:ext>
            </a:extLst>
          </p:cNvPr>
          <p:cNvSpPr txBox="1"/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cs typeface="Calibri"/>
              </a:rPr>
              <a:t>Carte interactive.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err="1">
                <a:solidFill>
                  <a:schemeClr val="bg1"/>
                </a:solidFill>
                <a:cs typeface="Calibri"/>
              </a:rPr>
              <a:t>Afichager</a:t>
            </a:r>
            <a:r>
              <a:rPr lang="en-US" sz="2000">
                <a:solidFill>
                  <a:schemeClr val="bg1"/>
                </a:solidFill>
                <a:cs typeface="Calibri"/>
              </a:rPr>
              <a:t> les pays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cs typeface="Calibri"/>
              </a:rPr>
              <a:t>ANN des prediction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etrange</a:t>
            </a:r>
            <a:r>
              <a:rPr lang="en-US" sz="2000">
                <a:solidFill>
                  <a:schemeClr val="bg1"/>
                </a:solidFill>
                <a:cs typeface="Calibri"/>
              </a:rPr>
              <a:t>.</a:t>
            </a:r>
            <a:br>
              <a:rPr lang="en-US" sz="2000">
                <a:cs typeface="Calibri"/>
              </a:rPr>
            </a:br>
            <a:endParaRPr lang="en-US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err="1">
                <a:solidFill>
                  <a:schemeClr val="bg1"/>
                </a:solidFill>
                <a:cs typeface="Calibri"/>
              </a:rPr>
              <a:t>Parametreation</a:t>
            </a:r>
            <a:r>
              <a:rPr lang="en-US" sz="2000">
                <a:solidFill>
                  <a:schemeClr val="bg1"/>
                </a:solidFill>
                <a:cs typeface="Calibri"/>
              </a:rPr>
              <a:t> non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reusi</a:t>
            </a:r>
            <a:r>
              <a:rPr lang="en-US" sz="2000">
                <a:solidFill>
                  <a:schemeClr val="bg1"/>
                </a:solidFill>
                <a:cs typeface="Calibri"/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cs typeface="Calibri"/>
              </a:rPr>
              <a:t>Et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comme</a:t>
            </a:r>
            <a:r>
              <a:rPr lang="en-US" sz="200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tous</a:t>
            </a:r>
            <a:r>
              <a:rPr lang="en-US" sz="2000">
                <a:solidFill>
                  <a:schemeClr val="bg1"/>
                </a:solidFill>
                <a:cs typeface="Calibri"/>
              </a:rPr>
              <a:t> le monde: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Manque de temps.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err="1">
                <a:solidFill>
                  <a:schemeClr val="bg1"/>
                </a:solidFill>
                <a:cs typeface="Calibri"/>
              </a:rPr>
              <a:t>Ameloiration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err="1">
                <a:solidFill>
                  <a:schemeClr val="bg1"/>
                </a:solidFill>
                <a:cs typeface="Calibri"/>
              </a:rPr>
              <a:t>Predir</a:t>
            </a:r>
            <a:r>
              <a:rPr lang="en-US" sz="2000">
                <a:solidFill>
                  <a:schemeClr val="bg1"/>
                </a:solidFill>
                <a:cs typeface="Calibri"/>
              </a:rPr>
              <a:t> la semen.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API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disign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4" descr="Une image contenant personne, homme, texte&#10;&#10;Description générée automatiquement">
            <a:extLst>
              <a:ext uri="{FF2B5EF4-FFF2-40B4-BE49-F238E27FC236}">
                <a16:creationId xmlns:a16="http://schemas.microsoft.com/office/drawing/2014/main" id="{398B6C3C-2866-9351-026E-B12312BB5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214" r="28308" b="-2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15" name="Image 14" descr="Une image contenant allumé, sombre, lampe&#10;&#10;Description générée automatiquement">
            <a:extLst>
              <a:ext uri="{FF2B5EF4-FFF2-40B4-BE49-F238E27FC236}">
                <a16:creationId xmlns:a16="http://schemas.microsoft.com/office/drawing/2014/main" id="{8DD15813-BA48-4478-F893-ADCEC653A5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0"/>
          <a:stretch/>
        </p:blipFill>
        <p:spPr>
          <a:xfrm>
            <a:off x="5545871" y="3393114"/>
            <a:ext cx="1287553" cy="113917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E46E9C0-2CB9-907F-3778-F3AAAEA2F9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4" b="11927"/>
          <a:stretch/>
        </p:blipFill>
        <p:spPr>
          <a:xfrm>
            <a:off x="8984655" y="-2921290"/>
            <a:ext cx="1700642" cy="2416366"/>
          </a:xfrm>
          <a:prstGeom prst="rect">
            <a:avLst/>
          </a:prstGeom>
        </p:spPr>
      </p:pic>
      <p:pic>
        <p:nvPicPr>
          <p:cNvPr id="9" name="Image 8" descr="Une image contenant sombre, casque&#10;&#10;Description générée automatiquement">
            <a:extLst>
              <a:ext uri="{FF2B5EF4-FFF2-40B4-BE49-F238E27FC236}">
                <a16:creationId xmlns:a16="http://schemas.microsoft.com/office/drawing/2014/main" id="{4D2F8F8C-8D33-DD6C-DAD2-9A8F68079D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70" b="10553"/>
          <a:stretch/>
        </p:blipFill>
        <p:spPr>
          <a:xfrm>
            <a:off x="2138759" y="-2792564"/>
            <a:ext cx="1869204" cy="2454030"/>
          </a:xfrm>
          <a:prstGeom prst="rect">
            <a:avLst/>
          </a:prstGeom>
        </p:spPr>
      </p:pic>
      <p:pic>
        <p:nvPicPr>
          <p:cNvPr id="11" name="Image 10" descr="Une image contenant bleu&#10;&#10;Description générée automatiquement">
            <a:extLst>
              <a:ext uri="{FF2B5EF4-FFF2-40B4-BE49-F238E27FC236}">
                <a16:creationId xmlns:a16="http://schemas.microsoft.com/office/drawing/2014/main" id="{E5F3579A-188F-886B-555A-B4F629773D2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t="41692" r="15737" b="-1207"/>
          <a:stretch/>
        </p:blipFill>
        <p:spPr>
          <a:xfrm>
            <a:off x="3623490" y="-2701735"/>
            <a:ext cx="1922381" cy="1632849"/>
          </a:xfrm>
          <a:prstGeom prst="rect">
            <a:avLst/>
          </a:prstGeom>
        </p:spPr>
      </p:pic>
      <p:pic>
        <p:nvPicPr>
          <p:cNvPr id="3" name="Image 4" descr="World Earth Planet · Free vector graphic on Pixabay">
            <a:extLst>
              <a:ext uri="{FF2B5EF4-FFF2-40B4-BE49-F238E27FC236}">
                <a16:creationId xmlns:a16="http://schemas.microsoft.com/office/drawing/2014/main" id="{456961B7-85DC-692A-F281-0AC250552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-3037107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393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04 0.8118 L -0.09961 0.74467 L -0.09609 0.73333 L -0.11992 0.76296 L -0.09505 0.72638 L -0.08828 0.75601 L -0.10573 0.72453 C -0.1056 0.74074 -0.10547 0.75694 -0.10534 0.77314 L -0.11276 0.72453 L -0.09427 0.72453 C -0.09401 0.72638 -0.09362 0.72824 -0.09323 0.73009 C -0.0931 0.73101 -0.09297 0.73263 -0.09297 0.73287 L -0.11276 0.7581 L -0.08437 0.7125 L -0.08477 0.72199 L -0.12096 0.77199 C -0.12396 0.77338 -0.12747 0.77986 -0.12982 0.77638 C -0.13203 0.77314 -0.12773 0.7618 -0.12773 0.76203 L -0.09401 0.71689 L -0.09505 0.72963 C -0.0987 0.73472 -0.09753 0.73263 -0.09896 0.73518 L -0.09648 0.72523 C -0.09427 0.72476 -0.09206 0.72268 -0.0901 0.72384 C -0.08503 0.72662 -0.08802 0.74004 -0.08828 0.74421 L -0.1181 0.77824 C -0.11836 0.76458 -0.1194 0.75439 -0.11641 0.74097 C -0.11536 0.73657 -0.11328 0.73333 -0.11172 0.72963 L -0.09857 0.71574 C -0.09453 0.72361 -0.09505 0.71944 -0.09505 0.72638 L -0.11172 0.76365 C -0.11354 0.74537 -0.11315 0.75416 -0.11315 0.73773 L -0.10638 0.6949 C -0.10039 0.69143 -0.0987 0.68865 -0.09297 0.69097 C -0.09245 0.6912 -0.09219 0.69236 -0.0918 0.69282 L -0.08932 0.71365 C -0.09284 0.73217 -0.09089 0.73611 -0.10078 0.74351 C -0.10417 0.74606 -0.11172 0.74861 -0.11172 0.74884 L -0.11784 0.71944 C -0.1181 0.71273 -0.11862 0.7118 -0.11667 0.70486 C -0.11654 0.70439 -0.11602 0.70439 -0.11562 0.70416 L -0.07474 0.71828 C -0.07383 0.72314 -0.07161 0.72754 -0.07201 0.73263 C -0.07227 0.73865 -0.07656 0.74861 -0.07656 0.74884 L -0.11849 0.76064 C -0.11654 0.73703 -0.11797 0.74583 -0.11562 0.73333 L -0.09609 0.7037 C -0.08711 0.70578 -0.08789 0.70092 -0.08789 0.71574 C -0.08789 0.71689 -0.08815 0.71828 -0.08828 0.71944 L -0.13555 0.7706 C -0.14271 0.77013 -0.14128 0.77314 -0.13945 0.76064 L -0.0862 0.72453 C -0.07773 0.72523 -0.07799 0.72037 -0.07799 0.72638 L -0.10104 0.75115 C -0.10794 0.76157 -0.10794 0.76041 -0.09935 0.75231 L -0.07122 0.73333 C -0.06328 0.72476 -0.06406 0.73055 -0.06667 0.71689 L -0.06771 0.71319 C -0.06875 0.71365 -0.06992 0.71365 -0.07083 0.71435 C -0.07617 0.71828 -0.08646 0.72708 -0.08646 0.72731 L -0.09219 0.74467 C -0.09141 0.74861 -0.08919 0.75208 -0.08971 0.75601 C -0.09062 0.76412 -0.09453 0.76551 -0.09792 0.76759 L -0.12812 0.74351 C -0.1276 0.74051 -0.12799 0.73657 -0.12669 0.73472 C -0.12383 0.73078 -0.12005 0.73009 -0.11667 0.72777 L -0.11315 0.72523 L -0.08542 0.72268 C -0.09492 0.75416 -0.08789 0.73611 -0.11133 0.76944 L -0.13516 0.76296 C -0.13398 0.74467 -0.13411 0.75208 -0.13411 0.74097 L -0.13307 0.73518 C -0.12513 0.75023 -0.12799 0.74236 -0.12383 0.7581 L -0.11602 0.76111 L -0.11497 0.75301 L -0.10742 0.71134 C -0.10247 0.70578 -0.10456 0.70694 -0.10143 0.70555 L -0.1 0.74791 C -0.10482 0.75833 -0.10352 0.75416 -0.10495 0.75926 L -0.1125 0.74097 C -0.11211 0.72013 -0.11211 0.72754 -0.11211 0.71875 L -0.11276 0.68726 L -0.10469 0.74351 L -0.11953 0.76759 C -0.11549 0.76018 -0.11758 0.76412 -0.11315 0.75555 L -0.07122 0.68541 L -0.12383 0.73842 L -0.11914 0.69351 L -0.11211 0.7118 L -0.08542 0.77824 L -0.11745 0.75995 L -0.11745 0.78078 L -0.10573 0.75555 L -0.07122 0.67963 L -0.14336 0.75856 L -0.13841 0.69791 L -0.0694 0.78009 L -0.11602 0.77569 L -0.09896 0.68657 L -0.11068 0.73472 L -0.10247 0.7618 L -0.10143 0.76689 L -0.09753 0.75601 L -0.07799 0.69791 L -0.1362 0.74606 L -0.12956 0.76111 L -0.11458 0.72708 L -0.13203 0.77384 C -0.13464 0.78171 -0.13477 0.7824 -0.13268 0.775 L -0.13737 0.79629 C -0.13984 0.80185 -0.13984 0.80393 -0.13984 0.80092 L -0.13451 0.74166 L -0.13346 0.77384 L -0.12448 0.78171 L -0.10469 0.67592 L -0.10078 0.73958 L -0.09297 0.76759 L -0.03815 0.83958 L -0.1263 0.65 L -0.08763 0.7537 L -0.12383 0.79213 C -0.11745 0.78796 -0.12122 0.79027 -0.1125 0.78588 L 0.00977 0.58356 L -0.15977 0.75046 L -0.05521 0.77314 L -0.03216 0.71875 L -0.04922 0.67963 C -0.05091 0.69027 -0.04987 0.68564 -0.05208 0.69351 L -0.08646 0.76944 L -0.17031 0.80162 L -0.07474 0.72199 C -0.07201 0.7199 -0.06875 0.71203 -0.06667 0.71574 L -0.07799 0.73588 L -0.13411 0.79027 L -0.13346 0.77384 L -0.12773 0.61388 C -0.1276 0.65717 -0.12747 0.70069 -0.12734 0.74421 L -0.13411 0.74166 C -0.12812 0.73588 -0.12266 0.72731 -0.11602 0.72453 C -0.10755 0.72106 -0.08724 0.72129 -0.07552 0.72129 L -0.04961 0.77314 L -0.06589 0.78773 L -0.15729 0.79629 C -0.15456 0.78472 -0.15586 0.79004 -0.15326 0.78009 L -0.10208 0.73217 L -0.21302 0.63217 L -0.20664 0.63796 L -0.1181 0.72777 L -0.15078 0.76296 C -0.15625 0.7662 -0.16146 0.77245 -0.16719 0.77245 C -0.16979 0.77245 -0.16367 0.76574 -0.16146 0.76296 C -0.1599 0.76111 -0.15794 0.76064 -0.15612 0.75926 L 0.01341 0.82754 L 0.00729 0.82893 L -0.12031 0.83888 L -0.05495 0.84467 C -0.07044 0.85347 -0.06432 0.85277 -0.07266 0.85277 L -0.17826 0.83888 C -0.18086 0.83958 -0.18424 0.84398 -0.18633 0.84074 C -0.18789 0.83842 -0.18464 0.83402 -0.1832 0.83125 C -0.18008 0.82546 -0.1763 0.82083 -0.17292 0.81551 L -0.05026 0.77916 L -0.04427 0.77824 L -0.04141 0.69351 L -0.0418 0.67083 L -0.11315 0.6037 L -0.03138 0.8118 L -0.13906 0.87361 L -0.13984 0.8662 L -0.06445 0.75231 L -0.06979 0.76111 L -0.15195 0.84467 L -0.16224 0.85787 L -0.08828 0.7081 L -0.20026 0.88194 L -0.20234 0.57662 L -0.15117 0.64351 L -0.15612 0.73148 C -0.15937 0.7618 -0.16146 0.76111 -0.15117 0.73842 L -0.08333 0.64097 L -0.11602 0.74722 L -0.12591 0.76296 L -0.12487 0.76111 C -0.12852 0.78287 -0.12461 0.77615 -0.13516 0.78402 L -0.15612 0.80601 C -0.15924 0.82291 -0.15664 0.81782 -0.1612 0.8243 L -0.0638 0.69676 L -0.14766 0.83078 L -0.14831 0.83518 L -0.12422 0.57037 L -0.04779 0.62199 C -0.04375 0.67777 -0.04427 0.65486 -0.04427 0.69027 L -0.04531 0.79282 L -0.02995 0.86296 L -0.07122 0.91365 L -0.13307 0.71759 L -0.12031 0.64051 L -0.15794 0.86481 C -0.13633 0.73287 -0.14674 0.78078 -0.13229 0.71759 L -0.15508 0.83634 L -0.17396 0.88888 L -0.17396 0.89583 L -0.1888 0.90601 L -0.04635 0.7118 L -0.11133 0.8074 L -0.23437 0.58981 L -0.22227 0.77245 L -0.05312 0.76458 L -0.03503 0.7581 L -0.2056 0.80532 C -0.19714 0.80763 -0.20234 0.80578 -0.18997 0.81365 L -0.11888 0.86226 C -0.15729 0.87592 -0.14036 0.87731 -0.16966 0.86736 L -0.23841 0.66689 L -0.22943 0.64745 L -0.13594 0.71759 L -0.13516 0.72824 L -0.11784 0.82754 C -0.10065 0.77361 -0.10664 0.79629 -0.09792 0.76064 L -0.0776 0.61319 L -0.0776 0.62777 L -0.1362 0.82384 C -0.14557 0.83426 -0.14661 0.83588 -0.13984 0.82685 L -0.01966 0.76944 C -0.0237 0.79166 -0.02305 0.80208 -0.03646 0.81365 C -0.03789 0.81481 -0.03906 0.81018 -0.04036 0.80856 L -0.10638 0.72963 C -0.10221 0.71319 -0.10573 0.71759 -0.09648 0.71504 L -0.0474 0.76551 C -0.10195 0.84629 -0.07812 0.83472 -0.13659 0.85023 C -0.13724 0.85046 -0.13776 0.84907 -0.13841 0.84838 L -0.13411 0.83888 C -0.13073 0.8368 -0.12747 0.83263 -0.12383 0.83263 C -0.11471 0.83263 -0.08216 0.84282 -0.07201 0.84583 L -0.13737 0.78958 L -0.04844 0.59745 C -0.04206 0.65671 -0.04544 0.63495 -0.04062 0.66388 L -0.12279 0.7706 C -0.13828 0.77546 -0.15365 0.78171 -0.16927 0.78518 C -0.17044 0.78541 -0.1668 0.78171 -0.1668 0.78194 L -0.04349 0.76944 C -0.0401 0.78078 -0.03893 0.77708 -0.04388 0.78194 L -0.15013 0.74213 C -0.14206 0.7331 -0.14622 0.73703 -0.13763 0.73009 L -0.1043 0.83588 " pathEditMode="relative" rAng="0" ptsTypes="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699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3594 0.72292 L -0.12851 -0.0280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29" y="-3754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513 0.79167 L 0.18346 0.0636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32" y="-3641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3646 0.93565 L 0.1474 1.4076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2358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7" dur="2700" fill="hold"/>
                                        <p:tgtEl>
                                          <p:spTgt spid="1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21600000">
                                      <p:cBhvr>
                                        <p:cTn id="29" dur="2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06B7DDA-A94D-FD48-D6E4-7B4886C4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Merci de </a:t>
            </a:r>
            <a:r>
              <a:rPr lang="en-US" sz="7200">
                <a:solidFill>
                  <a:schemeClr val="bg1"/>
                </a:solidFill>
              </a:rPr>
              <a:t>voter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écoute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attentive.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35DD8D-D585-199F-CD80-AFDE548DC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Avez-vous</a:t>
            </a: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des question</a:t>
            </a:r>
            <a:r>
              <a:rPr lang="en-US" sz="2400">
                <a:solidFill>
                  <a:schemeClr val="bg1"/>
                </a:solidFill>
              </a:rPr>
              <a:t>?</a:t>
            </a: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2400">
                <a:solidFill>
                  <a:schemeClr val="bg1"/>
                </a:solidFill>
              </a:rPr>
              <a:t>Avent</a:t>
            </a: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de passe à la </a:t>
            </a:r>
            <a:r>
              <a:rPr lang="en-US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démonstration</a:t>
            </a:r>
            <a:r>
              <a:rPr lang="en-US" sz="2400">
                <a:solidFill>
                  <a:schemeClr val="bg1"/>
                </a:solidFill>
              </a:rPr>
              <a:t>!!</a:t>
            </a:r>
            <a:endParaRPr lang="en-US" sz="2400" kern="1200" err="1">
              <a:solidFill>
                <a:schemeClr val="bg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93275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Thème Office</vt:lpstr>
      <vt:lpstr>PowerPoint Presentation</vt:lpstr>
      <vt:lpstr>1.1 D'où vient le Dataset ?</vt:lpstr>
      <vt:lpstr>Pour quelle utilité</vt:lpstr>
      <vt:lpstr>1.2 Analyse du dataset </vt:lpstr>
      <vt:lpstr>1.2 ya quoi dedans? </vt:lpstr>
      <vt:lpstr>Modèles testés</vt:lpstr>
      <vt:lpstr>API.</vt:lpstr>
      <vt:lpstr>Mes defilter et amelioration</vt:lpstr>
      <vt:lpstr>Merci de voter écoute attentive.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1</cp:revision>
  <dcterms:created xsi:type="dcterms:W3CDTF">2023-01-24T09:11:43Z</dcterms:created>
  <dcterms:modified xsi:type="dcterms:W3CDTF">2023-01-24T21:48:23Z</dcterms:modified>
</cp:coreProperties>
</file>